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sldIdLst>
    <p:sldId id="256" r:id="rId2"/>
    <p:sldId id="273" r:id="rId3"/>
    <p:sldId id="270" r:id="rId4"/>
    <p:sldId id="295" r:id="rId5"/>
    <p:sldId id="264" r:id="rId6"/>
    <p:sldId id="271" r:id="rId7"/>
    <p:sldId id="274" r:id="rId8"/>
    <p:sldId id="268" r:id="rId9"/>
    <p:sldId id="277" r:id="rId10"/>
    <p:sldId id="278" r:id="rId11"/>
    <p:sldId id="275" r:id="rId12"/>
    <p:sldId id="276" r:id="rId13"/>
    <p:sldId id="279" r:id="rId14"/>
    <p:sldId id="281" r:id="rId15"/>
    <p:sldId id="284" r:id="rId16"/>
    <p:sldId id="285" r:id="rId17"/>
    <p:sldId id="292" r:id="rId18"/>
    <p:sldId id="288" r:id="rId19"/>
    <p:sldId id="293" r:id="rId20"/>
    <p:sldId id="294" r:id="rId21"/>
  </p:sldIdLst>
  <p:sldSz cx="12192000" cy="6858000"/>
  <p:notesSz cx="6858000" cy="9144000"/>
  <p:defaultText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81"/>
  </p:normalViewPr>
  <p:slideViewPr>
    <p:cSldViewPr snapToGrid="0" snapToObjects="1">
      <p:cViewPr varScale="1">
        <p:scale>
          <a:sx n="114" d="100"/>
          <a:sy n="114" d="100"/>
        </p:scale>
        <p:origin x="47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AF6DA3-104C-A04B-B2B9-542C33B95748}" type="doc">
      <dgm:prSet loTypeId="urn:microsoft.com/office/officeart/2005/8/layout/pyramid4" loCatId="" qsTypeId="urn:microsoft.com/office/officeart/2005/8/quickstyle/3D2" qsCatId="3D" csTypeId="urn:microsoft.com/office/officeart/2005/8/colors/accent1_2" csCatId="accent1" phldr="1"/>
      <dgm:spPr/>
      <dgm:t>
        <a:bodyPr/>
        <a:lstStyle/>
        <a:p>
          <a:endParaRPr lang="es-ES"/>
        </a:p>
      </dgm:t>
    </dgm:pt>
    <dgm:pt modelId="{F174F6C3-A11C-A048-ABD4-C3C9B5463857}">
      <dgm:prSet phldrT="[Texto]"/>
      <dgm:spPr>
        <a:gradFill rotWithShape="0">
          <a:gsLst>
            <a:gs pos="0">
              <a:schemeClr val="bg2">
                <a:lumMod val="75000"/>
              </a:schemeClr>
            </a:gs>
            <a:gs pos="50000">
              <a:schemeClr val="bg2">
                <a:lumMod val="75000"/>
              </a:schemeClr>
            </a:gs>
            <a:gs pos="100000">
              <a:schemeClr val="bg2">
                <a:lumMod val="75000"/>
              </a:schemeClr>
            </a:gs>
          </a:gsLst>
        </a:gradFill>
      </dgm:spPr>
      <dgm:t>
        <a:bodyPr/>
        <a:lstStyle/>
        <a:p>
          <a:r>
            <a:rPr lang="en-GB" b="1" noProof="0" dirty="0"/>
            <a:t>Human rights-based approach</a:t>
          </a:r>
        </a:p>
      </dgm:t>
    </dgm:pt>
    <dgm:pt modelId="{1E8AA380-32E6-454E-B957-F5D990C3B8D2}" type="parTrans" cxnId="{DE8D609C-8368-8A41-B4F4-F55F1F6D9320}">
      <dgm:prSet/>
      <dgm:spPr/>
      <dgm:t>
        <a:bodyPr/>
        <a:lstStyle/>
        <a:p>
          <a:endParaRPr lang="es-ES"/>
        </a:p>
      </dgm:t>
    </dgm:pt>
    <dgm:pt modelId="{61642B04-558A-D248-AC97-C8D1E6FDDDC0}" type="sibTrans" cxnId="{DE8D609C-8368-8A41-B4F4-F55F1F6D9320}">
      <dgm:prSet/>
      <dgm:spPr/>
      <dgm:t>
        <a:bodyPr/>
        <a:lstStyle/>
        <a:p>
          <a:endParaRPr lang="es-ES"/>
        </a:p>
      </dgm:t>
    </dgm:pt>
    <dgm:pt modelId="{08BA074E-2A7B-6249-BA66-826C23DFDBF9}">
      <dgm:prSet/>
      <dgm:spPr/>
      <dgm:t>
        <a:bodyPr/>
        <a:lstStyle/>
        <a:p>
          <a:r>
            <a:rPr lang="en-GB" noProof="0"/>
            <a:t>Goal</a:t>
          </a:r>
          <a:endParaRPr lang="en-GB" noProof="0" dirty="0"/>
        </a:p>
        <a:p>
          <a:r>
            <a:rPr lang="en-GB" noProof="0" dirty="0"/>
            <a:t> </a:t>
          </a:r>
        </a:p>
      </dgm:t>
    </dgm:pt>
    <dgm:pt modelId="{3D7B5975-20BE-1B4D-B077-0B107F736A87}" type="parTrans" cxnId="{02D11D88-AB85-E044-8D60-705C8D23D94D}">
      <dgm:prSet/>
      <dgm:spPr/>
      <dgm:t>
        <a:bodyPr/>
        <a:lstStyle/>
        <a:p>
          <a:endParaRPr lang="es-ES"/>
        </a:p>
      </dgm:t>
    </dgm:pt>
    <dgm:pt modelId="{FC7FE82E-E5D0-CC41-827D-9FE48C71B42A}" type="sibTrans" cxnId="{02D11D88-AB85-E044-8D60-705C8D23D94D}">
      <dgm:prSet/>
      <dgm:spPr/>
      <dgm:t>
        <a:bodyPr/>
        <a:lstStyle/>
        <a:p>
          <a:endParaRPr lang="es-ES"/>
        </a:p>
      </dgm:t>
    </dgm:pt>
    <dgm:pt modelId="{FB918D9F-E195-8340-A058-B9D91C2255B5}">
      <dgm:prSet/>
      <dgm:spPr/>
      <dgm:t>
        <a:bodyPr/>
        <a:lstStyle/>
        <a:p>
          <a:r>
            <a:rPr lang="en-GB" noProof="0"/>
            <a:t>Principle</a:t>
          </a:r>
          <a:endParaRPr lang="en-GB" noProof="0" dirty="0"/>
        </a:p>
      </dgm:t>
    </dgm:pt>
    <dgm:pt modelId="{F30F5A32-8B24-9F49-A5B1-F29878CF8D45}" type="parTrans" cxnId="{9038094C-4DCE-DB46-99F9-B64D47F34706}">
      <dgm:prSet/>
      <dgm:spPr/>
      <dgm:t>
        <a:bodyPr/>
        <a:lstStyle/>
        <a:p>
          <a:endParaRPr lang="es-ES"/>
        </a:p>
      </dgm:t>
    </dgm:pt>
    <dgm:pt modelId="{67F12678-798F-244D-87B4-F4BCDC9E5B1D}" type="sibTrans" cxnId="{9038094C-4DCE-DB46-99F9-B64D47F34706}">
      <dgm:prSet/>
      <dgm:spPr/>
      <dgm:t>
        <a:bodyPr/>
        <a:lstStyle/>
        <a:p>
          <a:endParaRPr lang="es-ES"/>
        </a:p>
      </dgm:t>
    </dgm:pt>
    <dgm:pt modelId="{E2418389-98C3-B045-AAB4-7FA5939FCB15}">
      <dgm:prSet/>
      <dgm:spPr/>
      <dgm:t>
        <a:bodyPr/>
        <a:lstStyle/>
        <a:p>
          <a:r>
            <a:rPr lang="es-ES"/>
            <a:t>Means</a:t>
          </a:r>
          <a:endParaRPr lang="es-ES" dirty="0"/>
        </a:p>
      </dgm:t>
    </dgm:pt>
    <dgm:pt modelId="{8F53C0BA-6A92-4E40-A4D8-90138D58E0B2}" type="parTrans" cxnId="{C5200846-42CD-8F42-B45E-54561AA5E50B}">
      <dgm:prSet/>
      <dgm:spPr/>
      <dgm:t>
        <a:bodyPr/>
        <a:lstStyle/>
        <a:p>
          <a:endParaRPr lang="es-ES"/>
        </a:p>
      </dgm:t>
    </dgm:pt>
    <dgm:pt modelId="{0FD67F9E-AE67-2649-B2AF-D7DD55AE6CD7}" type="sibTrans" cxnId="{C5200846-42CD-8F42-B45E-54561AA5E50B}">
      <dgm:prSet/>
      <dgm:spPr/>
      <dgm:t>
        <a:bodyPr/>
        <a:lstStyle/>
        <a:p>
          <a:endParaRPr lang="es-ES"/>
        </a:p>
      </dgm:t>
    </dgm:pt>
    <dgm:pt modelId="{ADC8D523-B91E-334D-BEB6-004981F716EE}" type="pres">
      <dgm:prSet presAssocID="{6EAF6DA3-104C-A04B-B2B9-542C33B95748}" presName="compositeShape" presStyleCnt="0">
        <dgm:presLayoutVars>
          <dgm:chMax val="9"/>
          <dgm:dir/>
          <dgm:resizeHandles val="exact"/>
        </dgm:presLayoutVars>
      </dgm:prSet>
      <dgm:spPr/>
    </dgm:pt>
    <dgm:pt modelId="{76E1F48B-6C2D-7D48-B922-A4D2AD2C36BF}" type="pres">
      <dgm:prSet presAssocID="{6EAF6DA3-104C-A04B-B2B9-542C33B95748}" presName="triangle1" presStyleLbl="node1" presStyleIdx="0" presStyleCnt="4">
        <dgm:presLayoutVars>
          <dgm:bulletEnabled val="1"/>
        </dgm:presLayoutVars>
      </dgm:prSet>
      <dgm:spPr/>
    </dgm:pt>
    <dgm:pt modelId="{9AAAAC44-D746-7D4F-BCC0-208EA6BBE06E}" type="pres">
      <dgm:prSet presAssocID="{6EAF6DA3-104C-A04B-B2B9-542C33B95748}" presName="triangle2" presStyleLbl="node1" presStyleIdx="1" presStyleCnt="4">
        <dgm:presLayoutVars>
          <dgm:bulletEnabled val="1"/>
        </dgm:presLayoutVars>
      </dgm:prSet>
      <dgm:spPr/>
    </dgm:pt>
    <dgm:pt modelId="{01B61C23-5F89-8149-94CB-CEC7452C38C2}" type="pres">
      <dgm:prSet presAssocID="{6EAF6DA3-104C-A04B-B2B9-542C33B95748}" presName="triangle3" presStyleLbl="node1" presStyleIdx="2" presStyleCnt="4">
        <dgm:presLayoutVars>
          <dgm:bulletEnabled val="1"/>
        </dgm:presLayoutVars>
      </dgm:prSet>
      <dgm:spPr/>
    </dgm:pt>
    <dgm:pt modelId="{464BE200-98BF-F648-A9C6-AF5716F2D875}" type="pres">
      <dgm:prSet presAssocID="{6EAF6DA3-104C-A04B-B2B9-542C33B95748}" presName="triangle4" presStyleLbl="node1" presStyleIdx="3" presStyleCnt="4">
        <dgm:presLayoutVars>
          <dgm:bulletEnabled val="1"/>
        </dgm:presLayoutVars>
      </dgm:prSet>
      <dgm:spPr/>
    </dgm:pt>
  </dgm:ptLst>
  <dgm:cxnLst>
    <dgm:cxn modelId="{609AFA11-E2D4-884F-9271-BF0C47EC9BE0}" type="presOf" srcId="{08BA074E-2A7B-6249-BA66-826C23DFDBF9}" destId="{76E1F48B-6C2D-7D48-B922-A4D2AD2C36BF}" srcOrd="0" destOrd="0" presId="urn:microsoft.com/office/officeart/2005/8/layout/pyramid4"/>
    <dgm:cxn modelId="{C5200846-42CD-8F42-B45E-54561AA5E50B}" srcId="{6EAF6DA3-104C-A04B-B2B9-542C33B95748}" destId="{E2418389-98C3-B045-AAB4-7FA5939FCB15}" srcOrd="3" destOrd="0" parTransId="{8F53C0BA-6A92-4E40-A4D8-90138D58E0B2}" sibTransId="{0FD67F9E-AE67-2649-B2AF-D7DD55AE6CD7}"/>
    <dgm:cxn modelId="{DD2A484B-AB61-8F4C-867B-C2BBBD03FBA6}" type="presOf" srcId="{6EAF6DA3-104C-A04B-B2B9-542C33B95748}" destId="{ADC8D523-B91E-334D-BEB6-004981F716EE}" srcOrd="0" destOrd="0" presId="urn:microsoft.com/office/officeart/2005/8/layout/pyramid4"/>
    <dgm:cxn modelId="{9038094C-4DCE-DB46-99F9-B64D47F34706}" srcId="{6EAF6DA3-104C-A04B-B2B9-542C33B95748}" destId="{FB918D9F-E195-8340-A058-B9D91C2255B5}" srcOrd="1" destOrd="0" parTransId="{F30F5A32-8B24-9F49-A5B1-F29878CF8D45}" sibTransId="{67F12678-798F-244D-87B4-F4BCDC9E5B1D}"/>
    <dgm:cxn modelId="{E65D4B4D-BDD1-8F40-BE86-9FB37AB38697}" type="presOf" srcId="{F174F6C3-A11C-A048-ABD4-C3C9B5463857}" destId="{01B61C23-5F89-8149-94CB-CEC7452C38C2}" srcOrd="0" destOrd="0" presId="urn:microsoft.com/office/officeart/2005/8/layout/pyramid4"/>
    <dgm:cxn modelId="{02D11D88-AB85-E044-8D60-705C8D23D94D}" srcId="{6EAF6DA3-104C-A04B-B2B9-542C33B95748}" destId="{08BA074E-2A7B-6249-BA66-826C23DFDBF9}" srcOrd="0" destOrd="0" parTransId="{3D7B5975-20BE-1B4D-B077-0B107F736A87}" sibTransId="{FC7FE82E-E5D0-CC41-827D-9FE48C71B42A}"/>
    <dgm:cxn modelId="{F0A47193-57CB-5A43-95E1-02E23BD3313B}" type="presOf" srcId="{E2418389-98C3-B045-AAB4-7FA5939FCB15}" destId="{464BE200-98BF-F648-A9C6-AF5716F2D875}" srcOrd="0" destOrd="0" presId="urn:microsoft.com/office/officeart/2005/8/layout/pyramid4"/>
    <dgm:cxn modelId="{DE8D609C-8368-8A41-B4F4-F55F1F6D9320}" srcId="{6EAF6DA3-104C-A04B-B2B9-542C33B95748}" destId="{F174F6C3-A11C-A048-ABD4-C3C9B5463857}" srcOrd="2" destOrd="0" parTransId="{1E8AA380-32E6-454E-B957-F5D990C3B8D2}" sibTransId="{61642B04-558A-D248-AC97-C8D1E6FDDDC0}"/>
    <dgm:cxn modelId="{6104A3C9-47CA-A54B-81F4-08EE222D19AC}" type="presOf" srcId="{FB918D9F-E195-8340-A058-B9D91C2255B5}" destId="{9AAAAC44-D746-7D4F-BCC0-208EA6BBE06E}" srcOrd="0" destOrd="0" presId="urn:microsoft.com/office/officeart/2005/8/layout/pyramid4"/>
    <dgm:cxn modelId="{89DD1871-CBDE-B44D-9FEA-1C14854D422E}" type="presParOf" srcId="{ADC8D523-B91E-334D-BEB6-004981F716EE}" destId="{76E1F48B-6C2D-7D48-B922-A4D2AD2C36BF}" srcOrd="0" destOrd="0" presId="urn:microsoft.com/office/officeart/2005/8/layout/pyramid4"/>
    <dgm:cxn modelId="{B30AF84B-1B4F-5747-B203-BBD176F5EB0B}" type="presParOf" srcId="{ADC8D523-B91E-334D-BEB6-004981F716EE}" destId="{9AAAAC44-D746-7D4F-BCC0-208EA6BBE06E}" srcOrd="1" destOrd="0" presId="urn:microsoft.com/office/officeart/2005/8/layout/pyramid4"/>
    <dgm:cxn modelId="{9A1B02C8-0329-C240-85D7-F8A7B1E54886}" type="presParOf" srcId="{ADC8D523-B91E-334D-BEB6-004981F716EE}" destId="{01B61C23-5F89-8149-94CB-CEC7452C38C2}" srcOrd="2" destOrd="0" presId="urn:microsoft.com/office/officeart/2005/8/layout/pyramid4"/>
    <dgm:cxn modelId="{E47C9B6D-5EBF-FF4D-B83E-E8949D619EEB}" type="presParOf" srcId="{ADC8D523-B91E-334D-BEB6-004981F716EE}" destId="{464BE200-98BF-F648-A9C6-AF5716F2D875}"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B27061-0D8A-7941-9270-D0D066D595C0}" type="doc">
      <dgm:prSet loTypeId="urn:microsoft.com/office/officeart/2005/8/layout/venn3" loCatId="" qsTypeId="urn:microsoft.com/office/officeart/2005/8/quickstyle/simple1" qsCatId="simple" csTypeId="urn:microsoft.com/office/officeart/2005/8/colors/accent1_2" csCatId="accent1" phldr="1"/>
      <dgm:spPr/>
      <dgm:t>
        <a:bodyPr/>
        <a:lstStyle/>
        <a:p>
          <a:endParaRPr lang="es-ES"/>
        </a:p>
      </dgm:t>
    </dgm:pt>
    <dgm:pt modelId="{0FDC286D-AE7C-3B4C-AFDE-464A782DEF99}">
      <dgm:prSet phldrT="[Texto]"/>
      <dgm:spPr/>
      <dgm:t>
        <a:bodyPr/>
        <a:lstStyle/>
        <a:p>
          <a:r>
            <a:rPr lang="en-GB" noProof="0" dirty="0"/>
            <a:t>Child development</a:t>
          </a:r>
        </a:p>
      </dgm:t>
    </dgm:pt>
    <dgm:pt modelId="{5FA0A904-BB56-C14F-9745-9C22950B7AB1}" type="parTrans" cxnId="{F5927E1C-CF1A-AC4B-9B4D-25FC380D5771}">
      <dgm:prSet/>
      <dgm:spPr/>
      <dgm:t>
        <a:bodyPr/>
        <a:lstStyle/>
        <a:p>
          <a:endParaRPr lang="en-GB" noProof="0" dirty="0"/>
        </a:p>
      </dgm:t>
    </dgm:pt>
    <dgm:pt modelId="{08A80887-86CE-B741-B37B-6ED5A8DFCB47}" type="sibTrans" cxnId="{F5927E1C-CF1A-AC4B-9B4D-25FC380D5771}">
      <dgm:prSet/>
      <dgm:spPr/>
      <dgm:t>
        <a:bodyPr/>
        <a:lstStyle/>
        <a:p>
          <a:endParaRPr lang="en-GB" noProof="0" dirty="0"/>
        </a:p>
      </dgm:t>
    </dgm:pt>
    <dgm:pt modelId="{0038A539-E88E-454A-8C5F-56169BFFC1D6}">
      <dgm:prSet phldrT="[Texto]"/>
      <dgm:spPr/>
      <dgm:t>
        <a:bodyPr/>
        <a:lstStyle/>
        <a:p>
          <a:r>
            <a:rPr lang="en-GB" noProof="0" dirty="0"/>
            <a:t>Increased protection</a:t>
          </a:r>
        </a:p>
      </dgm:t>
    </dgm:pt>
    <dgm:pt modelId="{F90F215B-C7DD-9147-BC9F-16B2896B54AF}" type="parTrans" cxnId="{19E4AF8F-63A0-794A-BE8A-E8C0C6FF4996}">
      <dgm:prSet/>
      <dgm:spPr/>
      <dgm:t>
        <a:bodyPr/>
        <a:lstStyle/>
        <a:p>
          <a:endParaRPr lang="en-GB" noProof="0" dirty="0"/>
        </a:p>
      </dgm:t>
    </dgm:pt>
    <dgm:pt modelId="{EF33A1A7-3A13-A944-A3EF-BD17FBCFA0DA}" type="sibTrans" cxnId="{19E4AF8F-63A0-794A-BE8A-E8C0C6FF4996}">
      <dgm:prSet/>
      <dgm:spPr/>
      <dgm:t>
        <a:bodyPr/>
        <a:lstStyle/>
        <a:p>
          <a:endParaRPr lang="en-GB" noProof="0" dirty="0"/>
        </a:p>
      </dgm:t>
    </dgm:pt>
    <dgm:pt modelId="{A9DB2A65-1CB4-764C-BE31-13BFE983EE68}">
      <dgm:prSet phldrT="[Texto]"/>
      <dgm:spPr/>
      <dgm:t>
        <a:bodyPr/>
        <a:lstStyle/>
        <a:p>
          <a:r>
            <a:rPr lang="en-GB" noProof="0" dirty="0"/>
            <a:t>Better decision-making and outcomes</a:t>
          </a:r>
        </a:p>
      </dgm:t>
    </dgm:pt>
    <dgm:pt modelId="{3B24F851-2A02-5B45-8643-02E66E8AAFE6}" type="parTrans" cxnId="{3EFD02FE-8F81-B44D-92E8-971E2B69A438}">
      <dgm:prSet/>
      <dgm:spPr/>
      <dgm:t>
        <a:bodyPr/>
        <a:lstStyle/>
        <a:p>
          <a:endParaRPr lang="en-GB" noProof="0" dirty="0"/>
        </a:p>
      </dgm:t>
    </dgm:pt>
    <dgm:pt modelId="{393ACC5C-6E60-1C41-B26D-4F4D06C1C26A}" type="sibTrans" cxnId="{3EFD02FE-8F81-B44D-92E8-971E2B69A438}">
      <dgm:prSet/>
      <dgm:spPr/>
      <dgm:t>
        <a:bodyPr/>
        <a:lstStyle/>
        <a:p>
          <a:endParaRPr lang="en-GB" noProof="0" dirty="0"/>
        </a:p>
      </dgm:t>
    </dgm:pt>
    <dgm:pt modelId="{E581F516-B09B-C54F-A00F-804BF334BDC7}">
      <dgm:prSet phldrT="[Texto]"/>
      <dgm:spPr/>
      <dgm:t>
        <a:bodyPr/>
        <a:lstStyle/>
        <a:p>
          <a:r>
            <a:rPr lang="en-GB" noProof="0" dirty="0"/>
            <a:t>Increased accountability</a:t>
          </a:r>
        </a:p>
      </dgm:t>
    </dgm:pt>
    <dgm:pt modelId="{883DDD94-E5B0-9B4D-BD5D-4114C819E1D9}" type="parTrans" cxnId="{7BA76ECF-F259-D448-A238-F2DAD4278EDF}">
      <dgm:prSet/>
      <dgm:spPr/>
      <dgm:t>
        <a:bodyPr/>
        <a:lstStyle/>
        <a:p>
          <a:endParaRPr lang="en-GB" noProof="0" dirty="0"/>
        </a:p>
      </dgm:t>
    </dgm:pt>
    <dgm:pt modelId="{D4B19EFE-3EF7-284F-8BFB-151D54286C26}" type="sibTrans" cxnId="{7BA76ECF-F259-D448-A238-F2DAD4278EDF}">
      <dgm:prSet/>
      <dgm:spPr/>
      <dgm:t>
        <a:bodyPr/>
        <a:lstStyle/>
        <a:p>
          <a:endParaRPr lang="en-GB" noProof="0" dirty="0"/>
        </a:p>
      </dgm:t>
    </dgm:pt>
    <dgm:pt modelId="{EC14A5F5-D1D8-594A-86FA-2928A2C76358}" type="pres">
      <dgm:prSet presAssocID="{A2B27061-0D8A-7941-9270-D0D066D595C0}" presName="Name0" presStyleCnt="0">
        <dgm:presLayoutVars>
          <dgm:dir/>
          <dgm:resizeHandles val="exact"/>
        </dgm:presLayoutVars>
      </dgm:prSet>
      <dgm:spPr/>
    </dgm:pt>
    <dgm:pt modelId="{F161796C-54EC-FB4B-A010-755BB26747FB}" type="pres">
      <dgm:prSet presAssocID="{0FDC286D-AE7C-3B4C-AFDE-464A782DEF99}" presName="Name5" presStyleLbl="vennNode1" presStyleIdx="0" presStyleCnt="4">
        <dgm:presLayoutVars>
          <dgm:bulletEnabled val="1"/>
        </dgm:presLayoutVars>
      </dgm:prSet>
      <dgm:spPr/>
    </dgm:pt>
    <dgm:pt modelId="{A7BF1E13-CBFC-AC4E-8F01-B303298E855F}" type="pres">
      <dgm:prSet presAssocID="{08A80887-86CE-B741-B37B-6ED5A8DFCB47}" presName="space" presStyleCnt="0"/>
      <dgm:spPr/>
    </dgm:pt>
    <dgm:pt modelId="{841A333C-7EB3-2840-B7EF-237AA3BD200F}" type="pres">
      <dgm:prSet presAssocID="{0038A539-E88E-454A-8C5F-56169BFFC1D6}" presName="Name5" presStyleLbl="vennNode1" presStyleIdx="1" presStyleCnt="4">
        <dgm:presLayoutVars>
          <dgm:bulletEnabled val="1"/>
        </dgm:presLayoutVars>
      </dgm:prSet>
      <dgm:spPr/>
    </dgm:pt>
    <dgm:pt modelId="{AFB6BCB3-EBFA-D14E-B622-216250D37C2C}" type="pres">
      <dgm:prSet presAssocID="{EF33A1A7-3A13-A944-A3EF-BD17FBCFA0DA}" presName="space" presStyleCnt="0"/>
      <dgm:spPr/>
    </dgm:pt>
    <dgm:pt modelId="{624AF52E-62A4-DA46-9995-0B31A68E1406}" type="pres">
      <dgm:prSet presAssocID="{A9DB2A65-1CB4-764C-BE31-13BFE983EE68}" presName="Name5" presStyleLbl="vennNode1" presStyleIdx="2" presStyleCnt="4">
        <dgm:presLayoutVars>
          <dgm:bulletEnabled val="1"/>
        </dgm:presLayoutVars>
      </dgm:prSet>
      <dgm:spPr/>
    </dgm:pt>
    <dgm:pt modelId="{266DC40E-4377-A043-A8AE-B57781407459}" type="pres">
      <dgm:prSet presAssocID="{393ACC5C-6E60-1C41-B26D-4F4D06C1C26A}" presName="space" presStyleCnt="0"/>
      <dgm:spPr/>
    </dgm:pt>
    <dgm:pt modelId="{1DFD0D57-6F2F-F74B-9D66-74BA26B7B2F4}" type="pres">
      <dgm:prSet presAssocID="{E581F516-B09B-C54F-A00F-804BF334BDC7}" presName="Name5" presStyleLbl="vennNode1" presStyleIdx="3" presStyleCnt="4">
        <dgm:presLayoutVars>
          <dgm:bulletEnabled val="1"/>
        </dgm:presLayoutVars>
      </dgm:prSet>
      <dgm:spPr/>
    </dgm:pt>
  </dgm:ptLst>
  <dgm:cxnLst>
    <dgm:cxn modelId="{F5927E1C-CF1A-AC4B-9B4D-25FC380D5771}" srcId="{A2B27061-0D8A-7941-9270-D0D066D595C0}" destId="{0FDC286D-AE7C-3B4C-AFDE-464A782DEF99}" srcOrd="0" destOrd="0" parTransId="{5FA0A904-BB56-C14F-9745-9C22950B7AB1}" sibTransId="{08A80887-86CE-B741-B37B-6ED5A8DFCB47}"/>
    <dgm:cxn modelId="{A54C9341-A1C8-8A44-BB7D-AA2DDF84735A}" type="presOf" srcId="{A2B27061-0D8A-7941-9270-D0D066D595C0}" destId="{EC14A5F5-D1D8-594A-86FA-2928A2C76358}" srcOrd="0" destOrd="0" presId="urn:microsoft.com/office/officeart/2005/8/layout/venn3"/>
    <dgm:cxn modelId="{A531B94A-C32C-F243-939B-643124E71F96}" type="presOf" srcId="{0038A539-E88E-454A-8C5F-56169BFFC1D6}" destId="{841A333C-7EB3-2840-B7EF-237AA3BD200F}" srcOrd="0" destOrd="0" presId="urn:microsoft.com/office/officeart/2005/8/layout/venn3"/>
    <dgm:cxn modelId="{19E4AF8F-63A0-794A-BE8A-E8C0C6FF4996}" srcId="{A2B27061-0D8A-7941-9270-D0D066D595C0}" destId="{0038A539-E88E-454A-8C5F-56169BFFC1D6}" srcOrd="1" destOrd="0" parTransId="{F90F215B-C7DD-9147-BC9F-16B2896B54AF}" sibTransId="{EF33A1A7-3A13-A944-A3EF-BD17FBCFA0DA}"/>
    <dgm:cxn modelId="{494739CC-197A-884E-900E-27FFFF7350C9}" type="presOf" srcId="{E581F516-B09B-C54F-A00F-804BF334BDC7}" destId="{1DFD0D57-6F2F-F74B-9D66-74BA26B7B2F4}" srcOrd="0" destOrd="0" presId="urn:microsoft.com/office/officeart/2005/8/layout/venn3"/>
    <dgm:cxn modelId="{D2B228CD-D770-2549-80CB-F75935CB445B}" type="presOf" srcId="{A9DB2A65-1CB4-764C-BE31-13BFE983EE68}" destId="{624AF52E-62A4-DA46-9995-0B31A68E1406}" srcOrd="0" destOrd="0" presId="urn:microsoft.com/office/officeart/2005/8/layout/venn3"/>
    <dgm:cxn modelId="{7BA76ECF-F259-D448-A238-F2DAD4278EDF}" srcId="{A2B27061-0D8A-7941-9270-D0D066D595C0}" destId="{E581F516-B09B-C54F-A00F-804BF334BDC7}" srcOrd="3" destOrd="0" parTransId="{883DDD94-E5B0-9B4D-BD5D-4114C819E1D9}" sibTransId="{D4B19EFE-3EF7-284F-8BFB-151D54286C26}"/>
    <dgm:cxn modelId="{98C7C8DA-9C33-0E40-B414-B381B970D395}" type="presOf" srcId="{0FDC286D-AE7C-3B4C-AFDE-464A782DEF99}" destId="{F161796C-54EC-FB4B-A010-755BB26747FB}" srcOrd="0" destOrd="0" presId="urn:microsoft.com/office/officeart/2005/8/layout/venn3"/>
    <dgm:cxn modelId="{3EFD02FE-8F81-B44D-92E8-971E2B69A438}" srcId="{A2B27061-0D8A-7941-9270-D0D066D595C0}" destId="{A9DB2A65-1CB4-764C-BE31-13BFE983EE68}" srcOrd="2" destOrd="0" parTransId="{3B24F851-2A02-5B45-8643-02E66E8AAFE6}" sibTransId="{393ACC5C-6E60-1C41-B26D-4F4D06C1C26A}"/>
    <dgm:cxn modelId="{4848ECAF-56C5-C540-AE08-B94BB1548556}" type="presParOf" srcId="{EC14A5F5-D1D8-594A-86FA-2928A2C76358}" destId="{F161796C-54EC-FB4B-A010-755BB26747FB}" srcOrd="0" destOrd="0" presId="urn:microsoft.com/office/officeart/2005/8/layout/venn3"/>
    <dgm:cxn modelId="{7FF6D40F-7E4E-D745-A265-17E293358DA5}" type="presParOf" srcId="{EC14A5F5-D1D8-594A-86FA-2928A2C76358}" destId="{A7BF1E13-CBFC-AC4E-8F01-B303298E855F}" srcOrd="1" destOrd="0" presId="urn:microsoft.com/office/officeart/2005/8/layout/venn3"/>
    <dgm:cxn modelId="{C4A01CA7-C931-6F47-A650-117BB11F7175}" type="presParOf" srcId="{EC14A5F5-D1D8-594A-86FA-2928A2C76358}" destId="{841A333C-7EB3-2840-B7EF-237AA3BD200F}" srcOrd="2" destOrd="0" presId="urn:microsoft.com/office/officeart/2005/8/layout/venn3"/>
    <dgm:cxn modelId="{2F119C87-E0BC-C647-A554-DE65B89E0F0B}" type="presParOf" srcId="{EC14A5F5-D1D8-594A-86FA-2928A2C76358}" destId="{AFB6BCB3-EBFA-D14E-B622-216250D37C2C}" srcOrd="3" destOrd="0" presId="urn:microsoft.com/office/officeart/2005/8/layout/venn3"/>
    <dgm:cxn modelId="{E952CA13-9494-F543-AD92-62873BD7D0BD}" type="presParOf" srcId="{EC14A5F5-D1D8-594A-86FA-2928A2C76358}" destId="{624AF52E-62A4-DA46-9995-0B31A68E1406}" srcOrd="4" destOrd="0" presId="urn:microsoft.com/office/officeart/2005/8/layout/venn3"/>
    <dgm:cxn modelId="{94CEC176-C78B-914F-AFDA-BAC71F0FC890}" type="presParOf" srcId="{EC14A5F5-D1D8-594A-86FA-2928A2C76358}" destId="{266DC40E-4377-A043-A8AE-B57781407459}" srcOrd="5" destOrd="0" presId="urn:microsoft.com/office/officeart/2005/8/layout/venn3"/>
    <dgm:cxn modelId="{6D4D6759-500B-184D-876E-1F989C14C161}" type="presParOf" srcId="{EC14A5F5-D1D8-594A-86FA-2928A2C76358}" destId="{1DFD0D57-6F2F-F74B-9D66-74BA26B7B2F4}"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1B2A31-C00F-EA4E-9F95-12E487541EC4}" type="doc">
      <dgm:prSet loTypeId="urn:microsoft.com/office/officeart/2005/8/layout/hierarchy3" loCatId="" qsTypeId="urn:microsoft.com/office/officeart/2005/8/quickstyle/simple5" qsCatId="simple" csTypeId="urn:microsoft.com/office/officeart/2005/8/colors/accent1_2" csCatId="accent1" phldr="1"/>
      <dgm:spPr/>
      <dgm:t>
        <a:bodyPr/>
        <a:lstStyle/>
        <a:p>
          <a:endParaRPr lang="es-ES"/>
        </a:p>
      </dgm:t>
    </dgm:pt>
    <dgm:pt modelId="{F6CED9CA-F17C-114F-9C20-CAECE5C840CA}">
      <dgm:prSet phldrT="[Texto]"/>
      <dgm:spPr/>
      <dgm:t>
        <a:bodyPr/>
        <a:lstStyle/>
        <a:p>
          <a:r>
            <a:rPr lang="en-GB" noProof="0" dirty="0"/>
            <a:t>Consultative</a:t>
          </a:r>
        </a:p>
      </dgm:t>
    </dgm:pt>
    <dgm:pt modelId="{0E2D9AC6-C5D8-D549-9DCD-B9903AE8D649}" type="parTrans" cxnId="{DD3BF3F2-03A4-A240-903D-CFF79BD7805A}">
      <dgm:prSet/>
      <dgm:spPr/>
      <dgm:t>
        <a:bodyPr/>
        <a:lstStyle/>
        <a:p>
          <a:endParaRPr lang="en-GB" noProof="0" dirty="0"/>
        </a:p>
      </dgm:t>
    </dgm:pt>
    <dgm:pt modelId="{2C97E328-2B17-E94E-A567-0CCAEEDF69B8}" type="sibTrans" cxnId="{DD3BF3F2-03A4-A240-903D-CFF79BD7805A}">
      <dgm:prSet/>
      <dgm:spPr/>
      <dgm:t>
        <a:bodyPr/>
        <a:lstStyle/>
        <a:p>
          <a:endParaRPr lang="en-GB" noProof="0" dirty="0"/>
        </a:p>
      </dgm:t>
    </dgm:pt>
    <dgm:pt modelId="{E95638ED-E378-F04D-87B7-CF8D1FAA3F12}">
      <dgm:prSet phldrT="[Texto]"/>
      <dgm:spPr/>
      <dgm:t>
        <a:bodyPr/>
        <a:lstStyle/>
        <a:p>
          <a:r>
            <a:rPr lang="en-GB" noProof="0" dirty="0"/>
            <a:t>Collaborative</a:t>
          </a:r>
        </a:p>
      </dgm:t>
    </dgm:pt>
    <dgm:pt modelId="{4BFAAC5D-F7C1-0C48-AF9E-097B152249A3}" type="parTrans" cxnId="{08868B11-FAF0-8441-B35E-7703E16A2BDA}">
      <dgm:prSet/>
      <dgm:spPr/>
      <dgm:t>
        <a:bodyPr/>
        <a:lstStyle/>
        <a:p>
          <a:endParaRPr lang="en-GB" noProof="0" dirty="0"/>
        </a:p>
      </dgm:t>
    </dgm:pt>
    <dgm:pt modelId="{927C26F2-DE63-684E-A812-39BFB4341399}" type="sibTrans" cxnId="{08868B11-FAF0-8441-B35E-7703E16A2BDA}">
      <dgm:prSet/>
      <dgm:spPr/>
      <dgm:t>
        <a:bodyPr/>
        <a:lstStyle/>
        <a:p>
          <a:endParaRPr lang="en-GB" noProof="0" dirty="0"/>
        </a:p>
      </dgm:t>
    </dgm:pt>
    <dgm:pt modelId="{3A7738F1-5B23-004B-956F-63794B18C800}">
      <dgm:prSet phldrT="[Texto]"/>
      <dgm:spPr/>
      <dgm:t>
        <a:bodyPr/>
        <a:lstStyle/>
        <a:p>
          <a:r>
            <a:rPr lang="en-GB" noProof="0" dirty="0"/>
            <a:t>Child-led</a:t>
          </a:r>
        </a:p>
      </dgm:t>
    </dgm:pt>
    <dgm:pt modelId="{49701F41-2C85-0D48-A0AD-B084BCF65720}" type="parTrans" cxnId="{B3726C05-109B-294B-89F1-20BF676C13F6}">
      <dgm:prSet/>
      <dgm:spPr/>
      <dgm:t>
        <a:bodyPr/>
        <a:lstStyle/>
        <a:p>
          <a:endParaRPr lang="en-GB" noProof="0" dirty="0"/>
        </a:p>
      </dgm:t>
    </dgm:pt>
    <dgm:pt modelId="{FD055BA0-4DA0-B84E-A9D4-FC47EB3190B4}" type="sibTrans" cxnId="{B3726C05-109B-294B-89F1-20BF676C13F6}">
      <dgm:prSet/>
      <dgm:spPr/>
      <dgm:t>
        <a:bodyPr/>
        <a:lstStyle/>
        <a:p>
          <a:endParaRPr lang="en-GB" noProof="0" dirty="0"/>
        </a:p>
      </dgm:t>
    </dgm:pt>
    <dgm:pt modelId="{6304E29B-8A4A-E846-A474-DC27117BFB0E}">
      <dgm:prSet/>
      <dgm:spPr/>
      <dgm:t>
        <a:bodyPr/>
        <a:lstStyle/>
        <a:p>
          <a:r>
            <a:rPr lang="en-GB" noProof="0" dirty="0"/>
            <a:t>Adult initiated</a:t>
          </a:r>
        </a:p>
      </dgm:t>
    </dgm:pt>
    <dgm:pt modelId="{B77AFD30-8D29-0042-89A7-57AD2F00A627}" type="parTrans" cxnId="{29BA09F2-FF48-984A-9E13-55823390B9DB}">
      <dgm:prSet/>
      <dgm:spPr/>
      <dgm:t>
        <a:bodyPr/>
        <a:lstStyle/>
        <a:p>
          <a:endParaRPr lang="en-GB" noProof="0" dirty="0"/>
        </a:p>
      </dgm:t>
    </dgm:pt>
    <dgm:pt modelId="{8A3D3289-2AEE-2E43-BF78-265CEF42DEBE}" type="sibTrans" cxnId="{29BA09F2-FF48-984A-9E13-55823390B9DB}">
      <dgm:prSet/>
      <dgm:spPr/>
      <dgm:t>
        <a:bodyPr/>
        <a:lstStyle/>
        <a:p>
          <a:endParaRPr lang="en-GB" noProof="0" dirty="0"/>
        </a:p>
      </dgm:t>
    </dgm:pt>
    <dgm:pt modelId="{06873B2D-6647-F24F-AB40-E518F41CCCAD}">
      <dgm:prSet/>
      <dgm:spPr/>
      <dgm:t>
        <a:bodyPr/>
        <a:lstStyle/>
        <a:p>
          <a:r>
            <a:rPr lang="en-GB" noProof="0" dirty="0"/>
            <a:t>Adult-led and managed</a:t>
          </a:r>
        </a:p>
      </dgm:t>
    </dgm:pt>
    <dgm:pt modelId="{C7C1B611-4B99-554F-B36F-C087BE60839D}" type="parTrans" cxnId="{8BB090D4-A04C-6745-AFD4-87F8A5E7ED6A}">
      <dgm:prSet/>
      <dgm:spPr/>
      <dgm:t>
        <a:bodyPr/>
        <a:lstStyle/>
        <a:p>
          <a:endParaRPr lang="en-GB" noProof="0" dirty="0"/>
        </a:p>
      </dgm:t>
    </dgm:pt>
    <dgm:pt modelId="{F679C120-E2ED-9441-A28A-BC8D946A8E92}" type="sibTrans" cxnId="{8BB090D4-A04C-6745-AFD4-87F8A5E7ED6A}">
      <dgm:prSet/>
      <dgm:spPr/>
      <dgm:t>
        <a:bodyPr/>
        <a:lstStyle/>
        <a:p>
          <a:endParaRPr lang="en-GB" noProof="0" dirty="0"/>
        </a:p>
      </dgm:t>
    </dgm:pt>
    <dgm:pt modelId="{D5603623-3B28-A34A-9133-0DD44F35D048}">
      <dgm:prSet/>
      <dgm:spPr/>
      <dgm:t>
        <a:bodyPr/>
        <a:lstStyle/>
        <a:p>
          <a:r>
            <a:rPr lang="en-GB" noProof="0" dirty="0"/>
            <a:t>No possibility for children to control outcomes</a:t>
          </a:r>
        </a:p>
      </dgm:t>
    </dgm:pt>
    <dgm:pt modelId="{14440C62-C24C-9B45-94F7-A98E15B35134}" type="parTrans" cxnId="{7FDF4117-933B-0941-A1F2-A5A0EE85E948}">
      <dgm:prSet/>
      <dgm:spPr/>
      <dgm:t>
        <a:bodyPr/>
        <a:lstStyle/>
        <a:p>
          <a:endParaRPr lang="en-GB" noProof="0" dirty="0"/>
        </a:p>
      </dgm:t>
    </dgm:pt>
    <dgm:pt modelId="{5FA01076-62BF-D248-9676-DAF4257C11EF}" type="sibTrans" cxnId="{7FDF4117-933B-0941-A1F2-A5A0EE85E948}">
      <dgm:prSet/>
      <dgm:spPr/>
      <dgm:t>
        <a:bodyPr/>
        <a:lstStyle/>
        <a:p>
          <a:endParaRPr lang="en-GB" noProof="0" dirty="0"/>
        </a:p>
      </dgm:t>
    </dgm:pt>
    <dgm:pt modelId="{2B5BB732-0B8B-2642-B7ED-40B99B6690F6}">
      <dgm:prSet phldrT="[Texto]"/>
      <dgm:spPr/>
      <dgm:t>
        <a:bodyPr/>
        <a:lstStyle/>
        <a:p>
          <a:r>
            <a:rPr lang="en-GB" noProof="0" dirty="0"/>
            <a:t>Adult initiated</a:t>
          </a:r>
        </a:p>
      </dgm:t>
    </dgm:pt>
    <dgm:pt modelId="{A7E93B8E-5587-9A41-93A2-85796DE4D424}" type="parTrans" cxnId="{73CF7320-E9D0-2749-B669-35691F21B760}">
      <dgm:prSet/>
      <dgm:spPr/>
      <dgm:t>
        <a:bodyPr/>
        <a:lstStyle/>
        <a:p>
          <a:endParaRPr lang="en-GB" noProof="0" dirty="0"/>
        </a:p>
      </dgm:t>
    </dgm:pt>
    <dgm:pt modelId="{35EB0CB1-615C-3D4A-BB17-6BA3CC9128AC}" type="sibTrans" cxnId="{73CF7320-E9D0-2749-B669-35691F21B760}">
      <dgm:prSet/>
      <dgm:spPr/>
      <dgm:t>
        <a:bodyPr/>
        <a:lstStyle/>
        <a:p>
          <a:endParaRPr lang="en-GB" noProof="0" dirty="0"/>
        </a:p>
      </dgm:t>
    </dgm:pt>
    <dgm:pt modelId="{1149729A-558B-AE47-86AE-B272AA797359}">
      <dgm:prSet/>
      <dgm:spPr/>
      <dgm:t>
        <a:bodyPr/>
        <a:lstStyle/>
        <a:p>
          <a:r>
            <a:rPr lang="en-GB" noProof="0" dirty="0"/>
            <a:t>Partnership with children</a:t>
          </a:r>
        </a:p>
      </dgm:t>
    </dgm:pt>
    <dgm:pt modelId="{1F46319A-B44F-694A-843E-CDB099917EB4}" type="parTrans" cxnId="{859EB633-8A45-604F-BA7D-B2CA8D17B189}">
      <dgm:prSet/>
      <dgm:spPr/>
      <dgm:t>
        <a:bodyPr/>
        <a:lstStyle/>
        <a:p>
          <a:endParaRPr lang="en-GB" noProof="0" dirty="0"/>
        </a:p>
      </dgm:t>
    </dgm:pt>
    <dgm:pt modelId="{8B749A06-65F6-8449-A89A-51882C4196C6}" type="sibTrans" cxnId="{859EB633-8A45-604F-BA7D-B2CA8D17B189}">
      <dgm:prSet/>
      <dgm:spPr/>
      <dgm:t>
        <a:bodyPr/>
        <a:lstStyle/>
        <a:p>
          <a:endParaRPr lang="en-GB" noProof="0" dirty="0"/>
        </a:p>
      </dgm:t>
    </dgm:pt>
    <dgm:pt modelId="{EEDA91E4-DFED-B14D-8FAC-91E72CF44D82}">
      <dgm:prSet/>
      <dgm:spPr/>
      <dgm:t>
        <a:bodyPr/>
        <a:lstStyle/>
        <a:p>
          <a:r>
            <a:rPr lang="en-GB" noProof="0" dirty="0"/>
            <a:t>Children influence or challenge both process and outcomes</a:t>
          </a:r>
        </a:p>
      </dgm:t>
    </dgm:pt>
    <dgm:pt modelId="{E7612E6D-C81E-434E-B07C-78803CF31CA2}" type="parTrans" cxnId="{DBC92E77-0719-F147-836E-8943360A047A}">
      <dgm:prSet/>
      <dgm:spPr/>
      <dgm:t>
        <a:bodyPr/>
        <a:lstStyle/>
        <a:p>
          <a:endParaRPr lang="en-GB" noProof="0" dirty="0"/>
        </a:p>
      </dgm:t>
    </dgm:pt>
    <dgm:pt modelId="{8C99EFA5-FF28-6041-82E3-A30D41A743A9}" type="sibTrans" cxnId="{DBC92E77-0719-F147-836E-8943360A047A}">
      <dgm:prSet/>
      <dgm:spPr/>
      <dgm:t>
        <a:bodyPr/>
        <a:lstStyle/>
        <a:p>
          <a:endParaRPr lang="en-GB" noProof="0" dirty="0"/>
        </a:p>
      </dgm:t>
    </dgm:pt>
    <dgm:pt modelId="{2097D80B-4CF7-CC4E-BF47-B01C2110561E}">
      <dgm:prSet phldrT="[Texto]"/>
      <dgm:spPr/>
      <dgm:t>
        <a:bodyPr/>
        <a:lstStyle/>
        <a:p>
          <a:r>
            <a:rPr lang="en-GB" noProof="0" dirty="0"/>
            <a:t>Issues and concerns identified by children themselves</a:t>
          </a:r>
        </a:p>
      </dgm:t>
    </dgm:pt>
    <dgm:pt modelId="{217676A3-85BB-CF41-9A42-C86DC50A92AC}" type="parTrans" cxnId="{01360781-6BC9-8342-A8D2-E31C27681266}">
      <dgm:prSet/>
      <dgm:spPr/>
      <dgm:t>
        <a:bodyPr/>
        <a:lstStyle/>
        <a:p>
          <a:endParaRPr lang="en-GB" noProof="0" dirty="0"/>
        </a:p>
      </dgm:t>
    </dgm:pt>
    <dgm:pt modelId="{A1242D10-B398-5443-8623-C4C18263E648}" type="sibTrans" cxnId="{01360781-6BC9-8342-A8D2-E31C27681266}">
      <dgm:prSet/>
      <dgm:spPr/>
      <dgm:t>
        <a:bodyPr/>
        <a:lstStyle/>
        <a:p>
          <a:endParaRPr lang="en-GB" noProof="0" dirty="0"/>
        </a:p>
      </dgm:t>
    </dgm:pt>
    <dgm:pt modelId="{DDFF82F5-5CD2-9E45-B6EA-A5D38F933E6F}">
      <dgm:prSet phldrT="[Texto]"/>
      <dgm:spPr/>
      <dgm:t>
        <a:bodyPr/>
        <a:lstStyle/>
        <a:p>
          <a:r>
            <a:rPr lang="en-GB" noProof="0" dirty="0"/>
            <a:t>Adults as facilitators rather than leaders</a:t>
          </a:r>
        </a:p>
      </dgm:t>
    </dgm:pt>
    <dgm:pt modelId="{930C7222-9F7B-B84A-AECF-39F075B76796}" type="parTrans" cxnId="{B616A69F-FF84-474C-B6C7-A5DCB122A032}">
      <dgm:prSet/>
      <dgm:spPr/>
      <dgm:t>
        <a:bodyPr/>
        <a:lstStyle/>
        <a:p>
          <a:endParaRPr lang="en-GB" noProof="0" dirty="0"/>
        </a:p>
      </dgm:t>
    </dgm:pt>
    <dgm:pt modelId="{14DBFCE5-B8BA-0A4A-871B-220F005210D7}" type="sibTrans" cxnId="{B616A69F-FF84-474C-B6C7-A5DCB122A032}">
      <dgm:prSet/>
      <dgm:spPr/>
      <dgm:t>
        <a:bodyPr/>
        <a:lstStyle/>
        <a:p>
          <a:endParaRPr lang="en-GB" noProof="0" dirty="0"/>
        </a:p>
      </dgm:t>
    </dgm:pt>
    <dgm:pt modelId="{BB06FD1B-B02E-D44B-8A72-BDB2250AC3E4}">
      <dgm:prSet phldrT="[Texto]"/>
      <dgm:spPr/>
      <dgm:t>
        <a:bodyPr/>
        <a:lstStyle/>
        <a:p>
          <a:r>
            <a:rPr lang="en-GB" noProof="0" dirty="0"/>
            <a:t>Children control the process</a:t>
          </a:r>
        </a:p>
      </dgm:t>
    </dgm:pt>
    <dgm:pt modelId="{635FFF0C-0764-C64B-8A11-AEDC3B9FEF14}" type="parTrans" cxnId="{9573F8E9-25F0-7F4F-A13A-3127EBC90F1A}">
      <dgm:prSet/>
      <dgm:spPr/>
      <dgm:t>
        <a:bodyPr/>
        <a:lstStyle/>
        <a:p>
          <a:endParaRPr lang="en-GB" noProof="0" dirty="0"/>
        </a:p>
      </dgm:t>
    </dgm:pt>
    <dgm:pt modelId="{977578A5-B588-9344-9297-3F20AFD755C5}" type="sibTrans" cxnId="{9573F8E9-25F0-7F4F-A13A-3127EBC90F1A}">
      <dgm:prSet/>
      <dgm:spPr/>
      <dgm:t>
        <a:bodyPr/>
        <a:lstStyle/>
        <a:p>
          <a:endParaRPr lang="en-GB" noProof="0" dirty="0"/>
        </a:p>
      </dgm:t>
    </dgm:pt>
    <dgm:pt modelId="{5B492780-666A-8142-BBCB-A04BB9F3DD4A}" type="pres">
      <dgm:prSet presAssocID="{911B2A31-C00F-EA4E-9F95-12E487541EC4}" presName="diagram" presStyleCnt="0">
        <dgm:presLayoutVars>
          <dgm:chPref val="1"/>
          <dgm:dir/>
          <dgm:animOne val="branch"/>
          <dgm:animLvl val="lvl"/>
          <dgm:resizeHandles/>
        </dgm:presLayoutVars>
      </dgm:prSet>
      <dgm:spPr/>
    </dgm:pt>
    <dgm:pt modelId="{F554AF81-26B1-8B4D-BC61-DE0BD85CFA8E}" type="pres">
      <dgm:prSet presAssocID="{F6CED9CA-F17C-114F-9C20-CAECE5C840CA}" presName="root" presStyleCnt="0"/>
      <dgm:spPr/>
    </dgm:pt>
    <dgm:pt modelId="{F50C417C-DFE0-544A-994D-219B8DB3DF2B}" type="pres">
      <dgm:prSet presAssocID="{F6CED9CA-F17C-114F-9C20-CAECE5C840CA}" presName="rootComposite" presStyleCnt="0"/>
      <dgm:spPr/>
    </dgm:pt>
    <dgm:pt modelId="{EC981505-579E-1E49-BCDC-AC3648153E8D}" type="pres">
      <dgm:prSet presAssocID="{F6CED9CA-F17C-114F-9C20-CAECE5C840CA}" presName="rootText" presStyleLbl="node1" presStyleIdx="0" presStyleCnt="3"/>
      <dgm:spPr/>
    </dgm:pt>
    <dgm:pt modelId="{E8D3DD26-1ACC-BA45-8760-C4B4439861C4}" type="pres">
      <dgm:prSet presAssocID="{F6CED9CA-F17C-114F-9C20-CAECE5C840CA}" presName="rootConnector" presStyleLbl="node1" presStyleIdx="0" presStyleCnt="3"/>
      <dgm:spPr/>
    </dgm:pt>
    <dgm:pt modelId="{36969C81-B2B4-6B45-B47E-DBF273A7F857}" type="pres">
      <dgm:prSet presAssocID="{F6CED9CA-F17C-114F-9C20-CAECE5C840CA}" presName="childShape" presStyleCnt="0"/>
      <dgm:spPr/>
    </dgm:pt>
    <dgm:pt modelId="{BA36EA6E-2398-5844-8A4C-D0EAAC3FB8C2}" type="pres">
      <dgm:prSet presAssocID="{B77AFD30-8D29-0042-89A7-57AD2F00A627}" presName="Name13" presStyleLbl="parChTrans1D2" presStyleIdx="0" presStyleCnt="9"/>
      <dgm:spPr/>
    </dgm:pt>
    <dgm:pt modelId="{34DCBB91-7A83-BC41-BEFF-625FEC7400F4}" type="pres">
      <dgm:prSet presAssocID="{6304E29B-8A4A-E846-A474-DC27117BFB0E}" presName="childText" presStyleLbl="bgAcc1" presStyleIdx="0" presStyleCnt="9">
        <dgm:presLayoutVars>
          <dgm:bulletEnabled val="1"/>
        </dgm:presLayoutVars>
      </dgm:prSet>
      <dgm:spPr/>
    </dgm:pt>
    <dgm:pt modelId="{C608F79C-6672-4D47-80D1-361E624E8637}" type="pres">
      <dgm:prSet presAssocID="{C7C1B611-4B99-554F-B36F-C087BE60839D}" presName="Name13" presStyleLbl="parChTrans1D2" presStyleIdx="1" presStyleCnt="9"/>
      <dgm:spPr/>
    </dgm:pt>
    <dgm:pt modelId="{34860906-4210-CD42-B5D5-FE90C8B863D7}" type="pres">
      <dgm:prSet presAssocID="{06873B2D-6647-F24F-AB40-E518F41CCCAD}" presName="childText" presStyleLbl="bgAcc1" presStyleIdx="1" presStyleCnt="9">
        <dgm:presLayoutVars>
          <dgm:bulletEnabled val="1"/>
        </dgm:presLayoutVars>
      </dgm:prSet>
      <dgm:spPr/>
    </dgm:pt>
    <dgm:pt modelId="{16290FC0-B391-CE4A-9002-FF29BC866EC5}" type="pres">
      <dgm:prSet presAssocID="{14440C62-C24C-9B45-94F7-A98E15B35134}" presName="Name13" presStyleLbl="parChTrans1D2" presStyleIdx="2" presStyleCnt="9"/>
      <dgm:spPr/>
    </dgm:pt>
    <dgm:pt modelId="{E6CC4352-2F8E-4B41-BC64-320549512CF1}" type="pres">
      <dgm:prSet presAssocID="{D5603623-3B28-A34A-9133-0DD44F35D048}" presName="childText" presStyleLbl="bgAcc1" presStyleIdx="2" presStyleCnt="9">
        <dgm:presLayoutVars>
          <dgm:bulletEnabled val="1"/>
        </dgm:presLayoutVars>
      </dgm:prSet>
      <dgm:spPr/>
    </dgm:pt>
    <dgm:pt modelId="{E6D13380-E4F4-2948-B446-F548A29092FC}" type="pres">
      <dgm:prSet presAssocID="{E95638ED-E378-F04D-87B7-CF8D1FAA3F12}" presName="root" presStyleCnt="0"/>
      <dgm:spPr/>
    </dgm:pt>
    <dgm:pt modelId="{69FF3413-3F10-BA45-A04C-0B8013C1F935}" type="pres">
      <dgm:prSet presAssocID="{E95638ED-E378-F04D-87B7-CF8D1FAA3F12}" presName="rootComposite" presStyleCnt="0"/>
      <dgm:spPr/>
    </dgm:pt>
    <dgm:pt modelId="{7EFEF034-F19F-6748-B235-F4579CF59B71}" type="pres">
      <dgm:prSet presAssocID="{E95638ED-E378-F04D-87B7-CF8D1FAA3F12}" presName="rootText" presStyleLbl="node1" presStyleIdx="1" presStyleCnt="3"/>
      <dgm:spPr/>
    </dgm:pt>
    <dgm:pt modelId="{E992A513-6841-9A46-AA4E-9F643B664A99}" type="pres">
      <dgm:prSet presAssocID="{E95638ED-E378-F04D-87B7-CF8D1FAA3F12}" presName="rootConnector" presStyleLbl="node1" presStyleIdx="1" presStyleCnt="3"/>
      <dgm:spPr/>
    </dgm:pt>
    <dgm:pt modelId="{6AED042F-8F04-A744-9074-4476F1B3794B}" type="pres">
      <dgm:prSet presAssocID="{E95638ED-E378-F04D-87B7-CF8D1FAA3F12}" presName="childShape" presStyleCnt="0"/>
      <dgm:spPr/>
    </dgm:pt>
    <dgm:pt modelId="{F6EF87BC-B784-1644-8B49-75D0F85F9431}" type="pres">
      <dgm:prSet presAssocID="{A7E93B8E-5587-9A41-93A2-85796DE4D424}" presName="Name13" presStyleLbl="parChTrans1D2" presStyleIdx="3" presStyleCnt="9"/>
      <dgm:spPr/>
    </dgm:pt>
    <dgm:pt modelId="{676192F8-2E27-0B49-A78E-23223D2C7CD9}" type="pres">
      <dgm:prSet presAssocID="{2B5BB732-0B8B-2642-B7ED-40B99B6690F6}" presName="childText" presStyleLbl="bgAcc1" presStyleIdx="3" presStyleCnt="9">
        <dgm:presLayoutVars>
          <dgm:bulletEnabled val="1"/>
        </dgm:presLayoutVars>
      </dgm:prSet>
      <dgm:spPr/>
    </dgm:pt>
    <dgm:pt modelId="{0B8D82EB-316A-D54E-A57C-BF3C5AD324AF}" type="pres">
      <dgm:prSet presAssocID="{1F46319A-B44F-694A-843E-CDB099917EB4}" presName="Name13" presStyleLbl="parChTrans1D2" presStyleIdx="4" presStyleCnt="9"/>
      <dgm:spPr/>
    </dgm:pt>
    <dgm:pt modelId="{287455AB-B655-2544-8D13-FF18410EF046}" type="pres">
      <dgm:prSet presAssocID="{1149729A-558B-AE47-86AE-B272AA797359}" presName="childText" presStyleLbl="bgAcc1" presStyleIdx="4" presStyleCnt="9">
        <dgm:presLayoutVars>
          <dgm:bulletEnabled val="1"/>
        </dgm:presLayoutVars>
      </dgm:prSet>
      <dgm:spPr/>
    </dgm:pt>
    <dgm:pt modelId="{366F0723-5C85-9341-B736-34D245AC8781}" type="pres">
      <dgm:prSet presAssocID="{E7612E6D-C81E-434E-B07C-78803CF31CA2}" presName="Name13" presStyleLbl="parChTrans1D2" presStyleIdx="5" presStyleCnt="9"/>
      <dgm:spPr/>
    </dgm:pt>
    <dgm:pt modelId="{D2072348-B451-7B4E-B999-85C3D94EBB80}" type="pres">
      <dgm:prSet presAssocID="{EEDA91E4-DFED-B14D-8FAC-91E72CF44D82}" presName="childText" presStyleLbl="bgAcc1" presStyleIdx="5" presStyleCnt="9">
        <dgm:presLayoutVars>
          <dgm:bulletEnabled val="1"/>
        </dgm:presLayoutVars>
      </dgm:prSet>
      <dgm:spPr/>
    </dgm:pt>
    <dgm:pt modelId="{92B6699D-0725-3B48-A01A-762F33D04270}" type="pres">
      <dgm:prSet presAssocID="{3A7738F1-5B23-004B-956F-63794B18C800}" presName="root" presStyleCnt="0"/>
      <dgm:spPr/>
    </dgm:pt>
    <dgm:pt modelId="{2C01B49D-3EE2-D040-828E-B637F26A322B}" type="pres">
      <dgm:prSet presAssocID="{3A7738F1-5B23-004B-956F-63794B18C800}" presName="rootComposite" presStyleCnt="0"/>
      <dgm:spPr/>
    </dgm:pt>
    <dgm:pt modelId="{E5EF560C-C80B-E64A-8DDF-0D633D8760E1}" type="pres">
      <dgm:prSet presAssocID="{3A7738F1-5B23-004B-956F-63794B18C800}" presName="rootText" presStyleLbl="node1" presStyleIdx="2" presStyleCnt="3"/>
      <dgm:spPr/>
    </dgm:pt>
    <dgm:pt modelId="{66FFB6D7-48AD-EC42-AC4F-CBFB074259B2}" type="pres">
      <dgm:prSet presAssocID="{3A7738F1-5B23-004B-956F-63794B18C800}" presName="rootConnector" presStyleLbl="node1" presStyleIdx="2" presStyleCnt="3"/>
      <dgm:spPr/>
    </dgm:pt>
    <dgm:pt modelId="{B8E67A12-FD9E-1948-844C-18EE395F478F}" type="pres">
      <dgm:prSet presAssocID="{3A7738F1-5B23-004B-956F-63794B18C800}" presName="childShape" presStyleCnt="0"/>
      <dgm:spPr/>
    </dgm:pt>
    <dgm:pt modelId="{81130E76-AFAF-C143-A0BC-DC462BDFE998}" type="pres">
      <dgm:prSet presAssocID="{217676A3-85BB-CF41-9A42-C86DC50A92AC}" presName="Name13" presStyleLbl="parChTrans1D2" presStyleIdx="6" presStyleCnt="9"/>
      <dgm:spPr/>
    </dgm:pt>
    <dgm:pt modelId="{B97D6197-7461-CA4D-9363-1B0501AE081F}" type="pres">
      <dgm:prSet presAssocID="{2097D80B-4CF7-CC4E-BF47-B01C2110561E}" presName="childText" presStyleLbl="bgAcc1" presStyleIdx="6" presStyleCnt="9">
        <dgm:presLayoutVars>
          <dgm:bulletEnabled val="1"/>
        </dgm:presLayoutVars>
      </dgm:prSet>
      <dgm:spPr/>
    </dgm:pt>
    <dgm:pt modelId="{7D1F99D8-1EEA-8C4B-8CE0-ED6B60078E50}" type="pres">
      <dgm:prSet presAssocID="{930C7222-9F7B-B84A-AECF-39F075B76796}" presName="Name13" presStyleLbl="parChTrans1D2" presStyleIdx="7" presStyleCnt="9"/>
      <dgm:spPr/>
    </dgm:pt>
    <dgm:pt modelId="{BA0194FC-BDFA-8346-81AF-13C40C8831BD}" type="pres">
      <dgm:prSet presAssocID="{DDFF82F5-5CD2-9E45-B6EA-A5D38F933E6F}" presName="childText" presStyleLbl="bgAcc1" presStyleIdx="7" presStyleCnt="9">
        <dgm:presLayoutVars>
          <dgm:bulletEnabled val="1"/>
        </dgm:presLayoutVars>
      </dgm:prSet>
      <dgm:spPr/>
    </dgm:pt>
    <dgm:pt modelId="{15F9BC75-55FF-7E48-A53A-99ED1E8AF0A0}" type="pres">
      <dgm:prSet presAssocID="{635FFF0C-0764-C64B-8A11-AEDC3B9FEF14}" presName="Name13" presStyleLbl="parChTrans1D2" presStyleIdx="8" presStyleCnt="9"/>
      <dgm:spPr/>
    </dgm:pt>
    <dgm:pt modelId="{BE25616E-B4CC-AE43-A787-7CB634D74893}" type="pres">
      <dgm:prSet presAssocID="{BB06FD1B-B02E-D44B-8A72-BDB2250AC3E4}" presName="childText" presStyleLbl="bgAcc1" presStyleIdx="8" presStyleCnt="9">
        <dgm:presLayoutVars>
          <dgm:bulletEnabled val="1"/>
        </dgm:presLayoutVars>
      </dgm:prSet>
      <dgm:spPr/>
    </dgm:pt>
  </dgm:ptLst>
  <dgm:cxnLst>
    <dgm:cxn modelId="{B3726C05-109B-294B-89F1-20BF676C13F6}" srcId="{911B2A31-C00F-EA4E-9F95-12E487541EC4}" destId="{3A7738F1-5B23-004B-956F-63794B18C800}" srcOrd="2" destOrd="0" parTransId="{49701F41-2C85-0D48-A0AD-B084BCF65720}" sibTransId="{FD055BA0-4DA0-B84E-A9D4-FC47EB3190B4}"/>
    <dgm:cxn modelId="{B23D8C09-7740-C447-88CD-4E6AFE18B599}" type="presOf" srcId="{B77AFD30-8D29-0042-89A7-57AD2F00A627}" destId="{BA36EA6E-2398-5844-8A4C-D0EAAC3FB8C2}" srcOrd="0" destOrd="0" presId="urn:microsoft.com/office/officeart/2005/8/layout/hierarchy3"/>
    <dgm:cxn modelId="{25DF470D-99BF-E342-A53D-ADF2EA016EBD}" type="presOf" srcId="{2097D80B-4CF7-CC4E-BF47-B01C2110561E}" destId="{B97D6197-7461-CA4D-9363-1B0501AE081F}" srcOrd="0" destOrd="0" presId="urn:microsoft.com/office/officeart/2005/8/layout/hierarchy3"/>
    <dgm:cxn modelId="{08868B11-FAF0-8441-B35E-7703E16A2BDA}" srcId="{911B2A31-C00F-EA4E-9F95-12E487541EC4}" destId="{E95638ED-E378-F04D-87B7-CF8D1FAA3F12}" srcOrd="1" destOrd="0" parTransId="{4BFAAC5D-F7C1-0C48-AF9E-097B152249A3}" sibTransId="{927C26F2-DE63-684E-A812-39BFB4341399}"/>
    <dgm:cxn modelId="{7FDF4117-933B-0941-A1F2-A5A0EE85E948}" srcId="{F6CED9CA-F17C-114F-9C20-CAECE5C840CA}" destId="{D5603623-3B28-A34A-9133-0DD44F35D048}" srcOrd="2" destOrd="0" parTransId="{14440C62-C24C-9B45-94F7-A98E15B35134}" sibTransId="{5FA01076-62BF-D248-9676-DAF4257C11EF}"/>
    <dgm:cxn modelId="{73CF7320-E9D0-2749-B669-35691F21B760}" srcId="{E95638ED-E378-F04D-87B7-CF8D1FAA3F12}" destId="{2B5BB732-0B8B-2642-B7ED-40B99B6690F6}" srcOrd="0" destOrd="0" parTransId="{A7E93B8E-5587-9A41-93A2-85796DE4D424}" sibTransId="{35EB0CB1-615C-3D4A-BB17-6BA3CC9128AC}"/>
    <dgm:cxn modelId="{E3F35F2C-B831-FD44-8A8B-D55C9FF38116}" type="presOf" srcId="{635FFF0C-0764-C64B-8A11-AEDC3B9FEF14}" destId="{15F9BC75-55FF-7E48-A53A-99ED1E8AF0A0}" srcOrd="0" destOrd="0" presId="urn:microsoft.com/office/officeart/2005/8/layout/hierarchy3"/>
    <dgm:cxn modelId="{859EB633-8A45-604F-BA7D-B2CA8D17B189}" srcId="{E95638ED-E378-F04D-87B7-CF8D1FAA3F12}" destId="{1149729A-558B-AE47-86AE-B272AA797359}" srcOrd="1" destOrd="0" parTransId="{1F46319A-B44F-694A-843E-CDB099917EB4}" sibTransId="{8B749A06-65F6-8449-A89A-51882C4196C6}"/>
    <dgm:cxn modelId="{1CB7E637-E9F4-DA4A-AF89-38FC62018EC5}" type="presOf" srcId="{2B5BB732-0B8B-2642-B7ED-40B99B6690F6}" destId="{676192F8-2E27-0B49-A78E-23223D2C7CD9}" srcOrd="0" destOrd="0" presId="urn:microsoft.com/office/officeart/2005/8/layout/hierarchy3"/>
    <dgm:cxn modelId="{F195883B-D8EC-B847-BB8B-F3DD52B0DBDF}" type="presOf" srcId="{E95638ED-E378-F04D-87B7-CF8D1FAA3F12}" destId="{E992A513-6841-9A46-AA4E-9F643B664A99}" srcOrd="1" destOrd="0" presId="urn:microsoft.com/office/officeart/2005/8/layout/hierarchy3"/>
    <dgm:cxn modelId="{1103C73F-7F0E-624F-A906-23EE7253B9EF}" type="presOf" srcId="{DDFF82F5-5CD2-9E45-B6EA-A5D38F933E6F}" destId="{BA0194FC-BDFA-8346-81AF-13C40C8831BD}" srcOrd="0" destOrd="0" presId="urn:microsoft.com/office/officeart/2005/8/layout/hierarchy3"/>
    <dgm:cxn modelId="{5ADACC41-BE9C-054E-9968-ED601F414DFC}" type="presOf" srcId="{E95638ED-E378-F04D-87B7-CF8D1FAA3F12}" destId="{7EFEF034-F19F-6748-B235-F4579CF59B71}" srcOrd="0" destOrd="0" presId="urn:microsoft.com/office/officeart/2005/8/layout/hierarchy3"/>
    <dgm:cxn modelId="{C9E5C65E-5D86-114D-BD74-7849871FCD0B}" type="presOf" srcId="{06873B2D-6647-F24F-AB40-E518F41CCCAD}" destId="{34860906-4210-CD42-B5D5-FE90C8B863D7}" srcOrd="0" destOrd="0" presId="urn:microsoft.com/office/officeart/2005/8/layout/hierarchy3"/>
    <dgm:cxn modelId="{EE66FD66-D67C-B64B-AAD9-D9A9BEE010A3}" type="presOf" srcId="{3A7738F1-5B23-004B-956F-63794B18C800}" destId="{E5EF560C-C80B-E64A-8DDF-0D633D8760E1}" srcOrd="0" destOrd="0" presId="urn:microsoft.com/office/officeart/2005/8/layout/hierarchy3"/>
    <dgm:cxn modelId="{F8C6E375-698C-654A-B275-DFCBB08A0AD2}" type="presOf" srcId="{C7C1B611-4B99-554F-B36F-C087BE60839D}" destId="{C608F79C-6672-4D47-80D1-361E624E8637}" srcOrd="0" destOrd="0" presId="urn:microsoft.com/office/officeart/2005/8/layout/hierarchy3"/>
    <dgm:cxn modelId="{DBC92E77-0719-F147-836E-8943360A047A}" srcId="{E95638ED-E378-F04D-87B7-CF8D1FAA3F12}" destId="{EEDA91E4-DFED-B14D-8FAC-91E72CF44D82}" srcOrd="2" destOrd="0" parTransId="{E7612E6D-C81E-434E-B07C-78803CF31CA2}" sibTransId="{8C99EFA5-FF28-6041-82E3-A30D41A743A9}"/>
    <dgm:cxn modelId="{315DB377-AC35-DC4C-BF75-7ED72636576F}" type="presOf" srcId="{1F46319A-B44F-694A-843E-CDB099917EB4}" destId="{0B8D82EB-316A-D54E-A57C-BF3C5AD324AF}" srcOrd="0" destOrd="0" presId="urn:microsoft.com/office/officeart/2005/8/layout/hierarchy3"/>
    <dgm:cxn modelId="{88CDC27A-FC74-764D-9589-0B17AF2AB0E1}" type="presOf" srcId="{1149729A-558B-AE47-86AE-B272AA797359}" destId="{287455AB-B655-2544-8D13-FF18410EF046}" srcOrd="0" destOrd="0" presId="urn:microsoft.com/office/officeart/2005/8/layout/hierarchy3"/>
    <dgm:cxn modelId="{01360781-6BC9-8342-A8D2-E31C27681266}" srcId="{3A7738F1-5B23-004B-956F-63794B18C800}" destId="{2097D80B-4CF7-CC4E-BF47-B01C2110561E}" srcOrd="0" destOrd="0" parTransId="{217676A3-85BB-CF41-9A42-C86DC50A92AC}" sibTransId="{A1242D10-B398-5443-8623-C4C18263E648}"/>
    <dgm:cxn modelId="{577A1D8E-F31E-A54F-8CF2-E12EFA9C5F88}" type="presOf" srcId="{A7E93B8E-5587-9A41-93A2-85796DE4D424}" destId="{F6EF87BC-B784-1644-8B49-75D0F85F9431}" srcOrd="0" destOrd="0" presId="urn:microsoft.com/office/officeart/2005/8/layout/hierarchy3"/>
    <dgm:cxn modelId="{B1276D95-B88B-5642-B360-F7CF2A54AEB2}" type="presOf" srcId="{EEDA91E4-DFED-B14D-8FAC-91E72CF44D82}" destId="{D2072348-B451-7B4E-B999-85C3D94EBB80}" srcOrd="0" destOrd="0" presId="urn:microsoft.com/office/officeart/2005/8/layout/hierarchy3"/>
    <dgm:cxn modelId="{DA8EF796-A2AF-ED4D-BDE0-012D275987EA}" type="presOf" srcId="{F6CED9CA-F17C-114F-9C20-CAECE5C840CA}" destId="{EC981505-579E-1E49-BCDC-AC3648153E8D}" srcOrd="0" destOrd="0" presId="urn:microsoft.com/office/officeart/2005/8/layout/hierarchy3"/>
    <dgm:cxn modelId="{6D19149A-6B72-E24D-AF6E-0C6650D8D9FD}" type="presOf" srcId="{3A7738F1-5B23-004B-956F-63794B18C800}" destId="{66FFB6D7-48AD-EC42-AC4F-CBFB074259B2}" srcOrd="1" destOrd="0" presId="urn:microsoft.com/office/officeart/2005/8/layout/hierarchy3"/>
    <dgm:cxn modelId="{B616A69F-FF84-474C-B6C7-A5DCB122A032}" srcId="{3A7738F1-5B23-004B-956F-63794B18C800}" destId="{DDFF82F5-5CD2-9E45-B6EA-A5D38F933E6F}" srcOrd="1" destOrd="0" parTransId="{930C7222-9F7B-B84A-AECF-39F075B76796}" sibTransId="{14DBFCE5-B8BA-0A4A-871B-220F005210D7}"/>
    <dgm:cxn modelId="{D2E998A0-4073-1D4F-BD83-7D453C7A8BE4}" type="presOf" srcId="{D5603623-3B28-A34A-9133-0DD44F35D048}" destId="{E6CC4352-2F8E-4B41-BC64-320549512CF1}" srcOrd="0" destOrd="0" presId="urn:microsoft.com/office/officeart/2005/8/layout/hierarchy3"/>
    <dgm:cxn modelId="{DEA6A0A7-BC84-8B47-A384-CB226140DD23}" type="presOf" srcId="{14440C62-C24C-9B45-94F7-A98E15B35134}" destId="{16290FC0-B391-CE4A-9002-FF29BC866EC5}" srcOrd="0" destOrd="0" presId="urn:microsoft.com/office/officeart/2005/8/layout/hierarchy3"/>
    <dgm:cxn modelId="{F7AA16B9-A8AD-8E42-A44E-742E1D6CCD14}" type="presOf" srcId="{6304E29B-8A4A-E846-A474-DC27117BFB0E}" destId="{34DCBB91-7A83-BC41-BEFF-625FEC7400F4}" srcOrd="0" destOrd="0" presId="urn:microsoft.com/office/officeart/2005/8/layout/hierarchy3"/>
    <dgm:cxn modelId="{85D29DCA-B287-A14C-BDE0-F5B3E37AD3B0}" type="presOf" srcId="{E7612E6D-C81E-434E-B07C-78803CF31CA2}" destId="{366F0723-5C85-9341-B736-34D245AC8781}" srcOrd="0" destOrd="0" presId="urn:microsoft.com/office/officeart/2005/8/layout/hierarchy3"/>
    <dgm:cxn modelId="{FDF0DBCB-8D8F-AB4E-9882-04665301C08B}" type="presOf" srcId="{911B2A31-C00F-EA4E-9F95-12E487541EC4}" destId="{5B492780-666A-8142-BBCB-A04BB9F3DD4A}" srcOrd="0" destOrd="0" presId="urn:microsoft.com/office/officeart/2005/8/layout/hierarchy3"/>
    <dgm:cxn modelId="{D16A97D3-4855-4141-9FEB-E053A63885D3}" type="presOf" srcId="{930C7222-9F7B-B84A-AECF-39F075B76796}" destId="{7D1F99D8-1EEA-8C4B-8CE0-ED6B60078E50}" srcOrd="0" destOrd="0" presId="urn:microsoft.com/office/officeart/2005/8/layout/hierarchy3"/>
    <dgm:cxn modelId="{8BB090D4-A04C-6745-AFD4-87F8A5E7ED6A}" srcId="{F6CED9CA-F17C-114F-9C20-CAECE5C840CA}" destId="{06873B2D-6647-F24F-AB40-E518F41CCCAD}" srcOrd="1" destOrd="0" parTransId="{C7C1B611-4B99-554F-B36F-C087BE60839D}" sibTransId="{F679C120-E2ED-9441-A28A-BC8D946A8E92}"/>
    <dgm:cxn modelId="{90DE50E9-AA6D-8245-BD57-E9946BCAFF0C}" type="presOf" srcId="{BB06FD1B-B02E-D44B-8A72-BDB2250AC3E4}" destId="{BE25616E-B4CC-AE43-A787-7CB634D74893}" srcOrd="0" destOrd="0" presId="urn:microsoft.com/office/officeart/2005/8/layout/hierarchy3"/>
    <dgm:cxn modelId="{9573F8E9-25F0-7F4F-A13A-3127EBC90F1A}" srcId="{3A7738F1-5B23-004B-956F-63794B18C800}" destId="{BB06FD1B-B02E-D44B-8A72-BDB2250AC3E4}" srcOrd="2" destOrd="0" parTransId="{635FFF0C-0764-C64B-8A11-AEDC3B9FEF14}" sibTransId="{977578A5-B588-9344-9297-3F20AFD755C5}"/>
    <dgm:cxn modelId="{3B2ED3ED-EDBC-2B42-93BD-6EBCD5FB192B}" type="presOf" srcId="{F6CED9CA-F17C-114F-9C20-CAECE5C840CA}" destId="{E8D3DD26-1ACC-BA45-8760-C4B4439861C4}" srcOrd="1" destOrd="0" presId="urn:microsoft.com/office/officeart/2005/8/layout/hierarchy3"/>
    <dgm:cxn modelId="{29BA09F2-FF48-984A-9E13-55823390B9DB}" srcId="{F6CED9CA-F17C-114F-9C20-CAECE5C840CA}" destId="{6304E29B-8A4A-E846-A474-DC27117BFB0E}" srcOrd="0" destOrd="0" parTransId="{B77AFD30-8D29-0042-89A7-57AD2F00A627}" sibTransId="{8A3D3289-2AEE-2E43-BF78-265CEF42DEBE}"/>
    <dgm:cxn modelId="{DD3BF3F2-03A4-A240-903D-CFF79BD7805A}" srcId="{911B2A31-C00F-EA4E-9F95-12E487541EC4}" destId="{F6CED9CA-F17C-114F-9C20-CAECE5C840CA}" srcOrd="0" destOrd="0" parTransId="{0E2D9AC6-C5D8-D549-9DCD-B9903AE8D649}" sibTransId="{2C97E328-2B17-E94E-A567-0CCAEEDF69B8}"/>
    <dgm:cxn modelId="{65101DF7-226D-DF4B-B8CE-D79BE5DC4C52}" type="presOf" srcId="{217676A3-85BB-CF41-9A42-C86DC50A92AC}" destId="{81130E76-AFAF-C143-A0BC-DC462BDFE998}" srcOrd="0" destOrd="0" presId="urn:microsoft.com/office/officeart/2005/8/layout/hierarchy3"/>
    <dgm:cxn modelId="{219863E8-381E-5141-8E90-30B8368066D2}" type="presParOf" srcId="{5B492780-666A-8142-BBCB-A04BB9F3DD4A}" destId="{F554AF81-26B1-8B4D-BC61-DE0BD85CFA8E}" srcOrd="0" destOrd="0" presId="urn:microsoft.com/office/officeart/2005/8/layout/hierarchy3"/>
    <dgm:cxn modelId="{20666CE2-002D-5F46-82D3-4133B8EC926D}" type="presParOf" srcId="{F554AF81-26B1-8B4D-BC61-DE0BD85CFA8E}" destId="{F50C417C-DFE0-544A-994D-219B8DB3DF2B}" srcOrd="0" destOrd="0" presId="urn:microsoft.com/office/officeart/2005/8/layout/hierarchy3"/>
    <dgm:cxn modelId="{C3D4A30E-7D57-9645-BA19-497272CF8860}" type="presParOf" srcId="{F50C417C-DFE0-544A-994D-219B8DB3DF2B}" destId="{EC981505-579E-1E49-BCDC-AC3648153E8D}" srcOrd="0" destOrd="0" presId="urn:microsoft.com/office/officeart/2005/8/layout/hierarchy3"/>
    <dgm:cxn modelId="{ED56CD0E-64ED-724B-B5D0-51574F84251D}" type="presParOf" srcId="{F50C417C-DFE0-544A-994D-219B8DB3DF2B}" destId="{E8D3DD26-1ACC-BA45-8760-C4B4439861C4}" srcOrd="1" destOrd="0" presId="urn:microsoft.com/office/officeart/2005/8/layout/hierarchy3"/>
    <dgm:cxn modelId="{438356E6-9CF5-3B4F-97B3-341DE8B8D82C}" type="presParOf" srcId="{F554AF81-26B1-8B4D-BC61-DE0BD85CFA8E}" destId="{36969C81-B2B4-6B45-B47E-DBF273A7F857}" srcOrd="1" destOrd="0" presId="urn:microsoft.com/office/officeart/2005/8/layout/hierarchy3"/>
    <dgm:cxn modelId="{1FE84A0F-C34A-134B-92B5-0DEFB76A71E1}" type="presParOf" srcId="{36969C81-B2B4-6B45-B47E-DBF273A7F857}" destId="{BA36EA6E-2398-5844-8A4C-D0EAAC3FB8C2}" srcOrd="0" destOrd="0" presId="urn:microsoft.com/office/officeart/2005/8/layout/hierarchy3"/>
    <dgm:cxn modelId="{C0DF6479-9EE1-DA44-8093-79F427BDAFA6}" type="presParOf" srcId="{36969C81-B2B4-6B45-B47E-DBF273A7F857}" destId="{34DCBB91-7A83-BC41-BEFF-625FEC7400F4}" srcOrd="1" destOrd="0" presId="urn:microsoft.com/office/officeart/2005/8/layout/hierarchy3"/>
    <dgm:cxn modelId="{53212F4F-4496-9147-B329-ADC8F6D58E08}" type="presParOf" srcId="{36969C81-B2B4-6B45-B47E-DBF273A7F857}" destId="{C608F79C-6672-4D47-80D1-361E624E8637}" srcOrd="2" destOrd="0" presId="urn:microsoft.com/office/officeart/2005/8/layout/hierarchy3"/>
    <dgm:cxn modelId="{CF1C935F-CCB7-3248-900E-C62407D0450F}" type="presParOf" srcId="{36969C81-B2B4-6B45-B47E-DBF273A7F857}" destId="{34860906-4210-CD42-B5D5-FE90C8B863D7}" srcOrd="3" destOrd="0" presId="urn:microsoft.com/office/officeart/2005/8/layout/hierarchy3"/>
    <dgm:cxn modelId="{1B17D858-813F-E04B-87B6-5398A3BD32EA}" type="presParOf" srcId="{36969C81-B2B4-6B45-B47E-DBF273A7F857}" destId="{16290FC0-B391-CE4A-9002-FF29BC866EC5}" srcOrd="4" destOrd="0" presId="urn:microsoft.com/office/officeart/2005/8/layout/hierarchy3"/>
    <dgm:cxn modelId="{E774A418-0CAD-4F44-BA66-FA5147AF0D8F}" type="presParOf" srcId="{36969C81-B2B4-6B45-B47E-DBF273A7F857}" destId="{E6CC4352-2F8E-4B41-BC64-320549512CF1}" srcOrd="5" destOrd="0" presId="urn:microsoft.com/office/officeart/2005/8/layout/hierarchy3"/>
    <dgm:cxn modelId="{02D797F0-0E34-AE4D-BBBB-80E60E9FB047}" type="presParOf" srcId="{5B492780-666A-8142-BBCB-A04BB9F3DD4A}" destId="{E6D13380-E4F4-2948-B446-F548A29092FC}" srcOrd="1" destOrd="0" presId="urn:microsoft.com/office/officeart/2005/8/layout/hierarchy3"/>
    <dgm:cxn modelId="{EBE9320A-29F9-534C-A9BF-04E40D6A2FED}" type="presParOf" srcId="{E6D13380-E4F4-2948-B446-F548A29092FC}" destId="{69FF3413-3F10-BA45-A04C-0B8013C1F935}" srcOrd="0" destOrd="0" presId="urn:microsoft.com/office/officeart/2005/8/layout/hierarchy3"/>
    <dgm:cxn modelId="{1AB6D15E-7089-4749-A3FD-ACB44666C8D5}" type="presParOf" srcId="{69FF3413-3F10-BA45-A04C-0B8013C1F935}" destId="{7EFEF034-F19F-6748-B235-F4579CF59B71}" srcOrd="0" destOrd="0" presId="urn:microsoft.com/office/officeart/2005/8/layout/hierarchy3"/>
    <dgm:cxn modelId="{5E80EA22-0096-0A4B-93F0-E4D742165AF7}" type="presParOf" srcId="{69FF3413-3F10-BA45-A04C-0B8013C1F935}" destId="{E992A513-6841-9A46-AA4E-9F643B664A99}" srcOrd="1" destOrd="0" presId="urn:microsoft.com/office/officeart/2005/8/layout/hierarchy3"/>
    <dgm:cxn modelId="{6F5F69F1-9ACB-5C47-984F-A7E99BC9C2BE}" type="presParOf" srcId="{E6D13380-E4F4-2948-B446-F548A29092FC}" destId="{6AED042F-8F04-A744-9074-4476F1B3794B}" srcOrd="1" destOrd="0" presId="urn:microsoft.com/office/officeart/2005/8/layout/hierarchy3"/>
    <dgm:cxn modelId="{F4A5257F-DB55-B44F-B840-6ACAF246990B}" type="presParOf" srcId="{6AED042F-8F04-A744-9074-4476F1B3794B}" destId="{F6EF87BC-B784-1644-8B49-75D0F85F9431}" srcOrd="0" destOrd="0" presId="urn:microsoft.com/office/officeart/2005/8/layout/hierarchy3"/>
    <dgm:cxn modelId="{084CADA2-BB9C-F24B-8D8C-2DB1C316B0F9}" type="presParOf" srcId="{6AED042F-8F04-A744-9074-4476F1B3794B}" destId="{676192F8-2E27-0B49-A78E-23223D2C7CD9}" srcOrd="1" destOrd="0" presId="urn:microsoft.com/office/officeart/2005/8/layout/hierarchy3"/>
    <dgm:cxn modelId="{CA539BE3-ABF5-0B47-9B1C-EEDDBD6F22D7}" type="presParOf" srcId="{6AED042F-8F04-A744-9074-4476F1B3794B}" destId="{0B8D82EB-316A-D54E-A57C-BF3C5AD324AF}" srcOrd="2" destOrd="0" presId="urn:microsoft.com/office/officeart/2005/8/layout/hierarchy3"/>
    <dgm:cxn modelId="{BA4B077C-2A5E-D641-82D2-1610DA785FAB}" type="presParOf" srcId="{6AED042F-8F04-A744-9074-4476F1B3794B}" destId="{287455AB-B655-2544-8D13-FF18410EF046}" srcOrd="3" destOrd="0" presId="urn:microsoft.com/office/officeart/2005/8/layout/hierarchy3"/>
    <dgm:cxn modelId="{784CF4F7-3D7E-6C42-96FC-C83E2D3FB221}" type="presParOf" srcId="{6AED042F-8F04-A744-9074-4476F1B3794B}" destId="{366F0723-5C85-9341-B736-34D245AC8781}" srcOrd="4" destOrd="0" presId="urn:microsoft.com/office/officeart/2005/8/layout/hierarchy3"/>
    <dgm:cxn modelId="{9ECFD78A-E68E-2D44-B7C7-D76C45E370CE}" type="presParOf" srcId="{6AED042F-8F04-A744-9074-4476F1B3794B}" destId="{D2072348-B451-7B4E-B999-85C3D94EBB80}" srcOrd="5" destOrd="0" presId="urn:microsoft.com/office/officeart/2005/8/layout/hierarchy3"/>
    <dgm:cxn modelId="{0FA58888-FD05-DC46-AA2C-047A37113AF1}" type="presParOf" srcId="{5B492780-666A-8142-BBCB-A04BB9F3DD4A}" destId="{92B6699D-0725-3B48-A01A-762F33D04270}" srcOrd="2" destOrd="0" presId="urn:microsoft.com/office/officeart/2005/8/layout/hierarchy3"/>
    <dgm:cxn modelId="{D1B093ED-37B6-C548-9195-87F8D3C633B8}" type="presParOf" srcId="{92B6699D-0725-3B48-A01A-762F33D04270}" destId="{2C01B49D-3EE2-D040-828E-B637F26A322B}" srcOrd="0" destOrd="0" presId="urn:microsoft.com/office/officeart/2005/8/layout/hierarchy3"/>
    <dgm:cxn modelId="{17EBF7AC-5C98-A745-91DF-9E48CE77C7C4}" type="presParOf" srcId="{2C01B49D-3EE2-D040-828E-B637F26A322B}" destId="{E5EF560C-C80B-E64A-8DDF-0D633D8760E1}" srcOrd="0" destOrd="0" presId="urn:microsoft.com/office/officeart/2005/8/layout/hierarchy3"/>
    <dgm:cxn modelId="{D51AB918-38D0-FC40-8228-46A0292B1129}" type="presParOf" srcId="{2C01B49D-3EE2-D040-828E-B637F26A322B}" destId="{66FFB6D7-48AD-EC42-AC4F-CBFB074259B2}" srcOrd="1" destOrd="0" presId="urn:microsoft.com/office/officeart/2005/8/layout/hierarchy3"/>
    <dgm:cxn modelId="{4925AF7C-1C10-4247-83D4-CD5B63CAD86B}" type="presParOf" srcId="{92B6699D-0725-3B48-A01A-762F33D04270}" destId="{B8E67A12-FD9E-1948-844C-18EE395F478F}" srcOrd="1" destOrd="0" presId="urn:microsoft.com/office/officeart/2005/8/layout/hierarchy3"/>
    <dgm:cxn modelId="{99BEF95C-DA2A-C24E-B824-D3CE792179B7}" type="presParOf" srcId="{B8E67A12-FD9E-1948-844C-18EE395F478F}" destId="{81130E76-AFAF-C143-A0BC-DC462BDFE998}" srcOrd="0" destOrd="0" presId="urn:microsoft.com/office/officeart/2005/8/layout/hierarchy3"/>
    <dgm:cxn modelId="{A8E122CC-C468-6F4A-8BDA-FA48EA643994}" type="presParOf" srcId="{B8E67A12-FD9E-1948-844C-18EE395F478F}" destId="{B97D6197-7461-CA4D-9363-1B0501AE081F}" srcOrd="1" destOrd="0" presId="urn:microsoft.com/office/officeart/2005/8/layout/hierarchy3"/>
    <dgm:cxn modelId="{3CAD5AF7-2C76-4B45-870B-B48D68727917}" type="presParOf" srcId="{B8E67A12-FD9E-1948-844C-18EE395F478F}" destId="{7D1F99D8-1EEA-8C4B-8CE0-ED6B60078E50}" srcOrd="2" destOrd="0" presId="urn:microsoft.com/office/officeart/2005/8/layout/hierarchy3"/>
    <dgm:cxn modelId="{81CADA55-3559-534E-B1B2-EDBDEC3A2CA1}" type="presParOf" srcId="{B8E67A12-FD9E-1948-844C-18EE395F478F}" destId="{BA0194FC-BDFA-8346-81AF-13C40C8831BD}" srcOrd="3" destOrd="0" presId="urn:microsoft.com/office/officeart/2005/8/layout/hierarchy3"/>
    <dgm:cxn modelId="{200D93F9-EFCD-D643-9945-A521E35CD834}" type="presParOf" srcId="{B8E67A12-FD9E-1948-844C-18EE395F478F}" destId="{15F9BC75-55FF-7E48-A53A-99ED1E8AF0A0}" srcOrd="4" destOrd="0" presId="urn:microsoft.com/office/officeart/2005/8/layout/hierarchy3"/>
    <dgm:cxn modelId="{4556DAE8-DEAF-8C47-B1E2-7BE99F926293}" type="presParOf" srcId="{B8E67A12-FD9E-1948-844C-18EE395F478F}" destId="{BE25616E-B4CC-AE43-A787-7CB634D74893}"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4E5DFA-0058-8F40-9863-D7FA6CC0C9BC}" type="doc">
      <dgm:prSet loTypeId="urn:microsoft.com/office/officeart/2005/8/layout/bProcess4" loCatId="process" qsTypeId="urn:microsoft.com/office/officeart/2005/8/quickstyle/simple5" qsCatId="simple" csTypeId="urn:microsoft.com/office/officeart/2005/8/colors/accent1_2" csCatId="accent1" phldr="1"/>
      <dgm:spPr/>
      <dgm:t>
        <a:bodyPr/>
        <a:lstStyle/>
        <a:p>
          <a:endParaRPr lang="en-US"/>
        </a:p>
      </dgm:t>
    </dgm:pt>
    <dgm:pt modelId="{DEDA2D14-41A2-7744-A83A-3CDA93465685}">
      <dgm:prSet phldrT="[Text]"/>
      <dgm:spPr/>
      <dgm:t>
        <a:bodyPr/>
        <a:lstStyle/>
        <a:p>
          <a:r>
            <a:rPr lang="en-US" dirty="0"/>
            <a:t>1. Transparent and Informative</a:t>
          </a:r>
        </a:p>
      </dgm:t>
    </dgm:pt>
    <dgm:pt modelId="{6AB8173A-F229-A741-9DDA-4DC677BF7CB1}" type="parTrans" cxnId="{1DDEF1D5-900D-C340-9452-6E96A61289CE}">
      <dgm:prSet/>
      <dgm:spPr/>
      <dgm:t>
        <a:bodyPr/>
        <a:lstStyle/>
        <a:p>
          <a:endParaRPr lang="en-US"/>
        </a:p>
      </dgm:t>
    </dgm:pt>
    <dgm:pt modelId="{AA0778A9-11C2-9749-A591-3DB39C5D19C9}" type="sibTrans" cxnId="{1DDEF1D5-900D-C340-9452-6E96A61289CE}">
      <dgm:prSet/>
      <dgm:spPr/>
      <dgm:t>
        <a:bodyPr/>
        <a:lstStyle/>
        <a:p>
          <a:endParaRPr lang="en-US"/>
        </a:p>
      </dgm:t>
    </dgm:pt>
    <dgm:pt modelId="{0E83724E-05F2-7948-852F-50AD3696CD7E}">
      <dgm:prSet phldrT="[Text]"/>
      <dgm:spPr/>
      <dgm:t>
        <a:bodyPr/>
        <a:lstStyle/>
        <a:p>
          <a:r>
            <a:rPr lang="en-US" dirty="0"/>
            <a:t>2. Voluntary</a:t>
          </a:r>
        </a:p>
      </dgm:t>
    </dgm:pt>
    <dgm:pt modelId="{DDBB7F27-C6DB-4D48-9AD1-2A8533E51AA2}" type="parTrans" cxnId="{FE02C170-2FFA-3947-B704-1529D064F1C9}">
      <dgm:prSet/>
      <dgm:spPr/>
      <dgm:t>
        <a:bodyPr/>
        <a:lstStyle/>
        <a:p>
          <a:endParaRPr lang="en-US"/>
        </a:p>
      </dgm:t>
    </dgm:pt>
    <dgm:pt modelId="{F558FA9B-7AC6-104F-AD89-14062F96227C}" type="sibTrans" cxnId="{FE02C170-2FFA-3947-B704-1529D064F1C9}">
      <dgm:prSet/>
      <dgm:spPr/>
      <dgm:t>
        <a:bodyPr/>
        <a:lstStyle/>
        <a:p>
          <a:endParaRPr lang="en-US"/>
        </a:p>
      </dgm:t>
    </dgm:pt>
    <dgm:pt modelId="{F6418689-BCC8-D747-B9E6-13454CBE9273}">
      <dgm:prSet phldrT="[Text]"/>
      <dgm:spPr/>
      <dgm:t>
        <a:bodyPr/>
        <a:lstStyle/>
        <a:p>
          <a:r>
            <a:rPr lang="en-US" dirty="0"/>
            <a:t>3. Respectful</a:t>
          </a:r>
        </a:p>
      </dgm:t>
    </dgm:pt>
    <dgm:pt modelId="{B29C636E-B949-5745-B820-4F325F390FA3}" type="parTrans" cxnId="{1ADF6927-27D6-8E4C-BB51-54CF7630140B}">
      <dgm:prSet/>
      <dgm:spPr/>
      <dgm:t>
        <a:bodyPr/>
        <a:lstStyle/>
        <a:p>
          <a:endParaRPr lang="en-US"/>
        </a:p>
      </dgm:t>
    </dgm:pt>
    <dgm:pt modelId="{1D8B2F9F-703B-854E-8A57-34206E9EE399}" type="sibTrans" cxnId="{1ADF6927-27D6-8E4C-BB51-54CF7630140B}">
      <dgm:prSet/>
      <dgm:spPr/>
      <dgm:t>
        <a:bodyPr/>
        <a:lstStyle/>
        <a:p>
          <a:endParaRPr lang="en-US"/>
        </a:p>
      </dgm:t>
    </dgm:pt>
    <dgm:pt modelId="{C1717D52-4139-5640-908F-1A6A7E1B1C51}">
      <dgm:prSet phldrT="[Text]"/>
      <dgm:spPr/>
      <dgm:t>
        <a:bodyPr/>
        <a:lstStyle/>
        <a:p>
          <a:r>
            <a:rPr lang="en-US" dirty="0"/>
            <a:t>4. Relevant</a:t>
          </a:r>
        </a:p>
      </dgm:t>
    </dgm:pt>
    <dgm:pt modelId="{2EAFFA4B-70A1-5F4C-B9FE-A1DB33730EAF}" type="parTrans" cxnId="{9A700A6D-0150-9D4F-ACA2-627E00EB9BC0}">
      <dgm:prSet/>
      <dgm:spPr/>
      <dgm:t>
        <a:bodyPr/>
        <a:lstStyle/>
        <a:p>
          <a:endParaRPr lang="en-US"/>
        </a:p>
      </dgm:t>
    </dgm:pt>
    <dgm:pt modelId="{53D0F2BF-1F4D-6647-9A53-27458C54E4ED}" type="sibTrans" cxnId="{9A700A6D-0150-9D4F-ACA2-627E00EB9BC0}">
      <dgm:prSet/>
      <dgm:spPr/>
      <dgm:t>
        <a:bodyPr/>
        <a:lstStyle/>
        <a:p>
          <a:endParaRPr lang="en-US"/>
        </a:p>
      </dgm:t>
    </dgm:pt>
    <dgm:pt modelId="{96CE5D4F-1F85-8743-8BF6-81F519E195CB}">
      <dgm:prSet phldrT="[Text]"/>
      <dgm:spPr/>
      <dgm:t>
        <a:bodyPr/>
        <a:lstStyle/>
        <a:p>
          <a:r>
            <a:rPr lang="en-US" dirty="0"/>
            <a:t>5. Child-friendly</a:t>
          </a:r>
        </a:p>
      </dgm:t>
    </dgm:pt>
    <dgm:pt modelId="{E312D7AC-E917-664C-8113-9C1A0819E806}" type="parTrans" cxnId="{DCDDA279-6272-FA44-B2E1-7EE912A093A8}">
      <dgm:prSet/>
      <dgm:spPr/>
      <dgm:t>
        <a:bodyPr/>
        <a:lstStyle/>
        <a:p>
          <a:endParaRPr lang="en-US"/>
        </a:p>
      </dgm:t>
    </dgm:pt>
    <dgm:pt modelId="{81C7027C-5356-034C-911E-91D0B2ED6CD3}" type="sibTrans" cxnId="{DCDDA279-6272-FA44-B2E1-7EE912A093A8}">
      <dgm:prSet/>
      <dgm:spPr/>
      <dgm:t>
        <a:bodyPr/>
        <a:lstStyle/>
        <a:p>
          <a:endParaRPr lang="en-US"/>
        </a:p>
      </dgm:t>
    </dgm:pt>
    <dgm:pt modelId="{0DE35D89-2766-3441-A7FA-2748802CC18A}">
      <dgm:prSet/>
      <dgm:spPr/>
      <dgm:t>
        <a:bodyPr/>
        <a:lstStyle/>
        <a:p>
          <a:r>
            <a:rPr lang="en-US" dirty="0"/>
            <a:t>6. Inclusive</a:t>
          </a:r>
        </a:p>
      </dgm:t>
    </dgm:pt>
    <dgm:pt modelId="{9F68A737-2272-F349-B118-09BF1DF1CA87}" type="parTrans" cxnId="{0027BF7B-6F28-7D45-90EF-5E63C2350CC0}">
      <dgm:prSet/>
      <dgm:spPr/>
      <dgm:t>
        <a:bodyPr/>
        <a:lstStyle/>
        <a:p>
          <a:endParaRPr lang="en-US"/>
        </a:p>
      </dgm:t>
    </dgm:pt>
    <dgm:pt modelId="{983A4D05-C5E1-E149-98BB-88CA904A5FF3}" type="sibTrans" cxnId="{0027BF7B-6F28-7D45-90EF-5E63C2350CC0}">
      <dgm:prSet/>
      <dgm:spPr/>
      <dgm:t>
        <a:bodyPr/>
        <a:lstStyle/>
        <a:p>
          <a:endParaRPr lang="en-US"/>
        </a:p>
      </dgm:t>
    </dgm:pt>
    <dgm:pt modelId="{39BDF698-2B85-314F-ACA4-2A5867D3B942}">
      <dgm:prSet/>
      <dgm:spPr/>
      <dgm:t>
        <a:bodyPr/>
        <a:lstStyle/>
        <a:p>
          <a:r>
            <a:rPr lang="en-US" dirty="0"/>
            <a:t>7. Supported by training</a:t>
          </a:r>
        </a:p>
      </dgm:t>
    </dgm:pt>
    <dgm:pt modelId="{7BFDC451-7AC8-5C43-9A42-4DD489DA9203}" type="parTrans" cxnId="{FA78A563-1F4C-724B-965A-FBB32F3BDD71}">
      <dgm:prSet/>
      <dgm:spPr/>
      <dgm:t>
        <a:bodyPr/>
        <a:lstStyle/>
        <a:p>
          <a:endParaRPr lang="en-US"/>
        </a:p>
      </dgm:t>
    </dgm:pt>
    <dgm:pt modelId="{840B1050-68A8-E244-A7D9-AF35C9C30545}" type="sibTrans" cxnId="{FA78A563-1F4C-724B-965A-FBB32F3BDD71}">
      <dgm:prSet/>
      <dgm:spPr/>
      <dgm:t>
        <a:bodyPr/>
        <a:lstStyle/>
        <a:p>
          <a:endParaRPr lang="en-US"/>
        </a:p>
      </dgm:t>
    </dgm:pt>
    <dgm:pt modelId="{E4B8FA10-AF00-C346-9054-2D06B47F70CB}">
      <dgm:prSet/>
      <dgm:spPr/>
      <dgm:t>
        <a:bodyPr/>
        <a:lstStyle/>
        <a:p>
          <a:r>
            <a:rPr lang="en-US" dirty="0"/>
            <a:t>8. Safe and sensitive to risk</a:t>
          </a:r>
        </a:p>
      </dgm:t>
    </dgm:pt>
    <dgm:pt modelId="{F043ABAF-BDA1-CA40-B553-25408E9C458E}" type="parTrans" cxnId="{86D0E6B7-6009-0948-91FA-5EF30CAE8114}">
      <dgm:prSet/>
      <dgm:spPr/>
      <dgm:t>
        <a:bodyPr/>
        <a:lstStyle/>
        <a:p>
          <a:endParaRPr lang="en-US"/>
        </a:p>
      </dgm:t>
    </dgm:pt>
    <dgm:pt modelId="{D50729E5-D441-E845-98B8-46F8BE3A3EBF}" type="sibTrans" cxnId="{86D0E6B7-6009-0948-91FA-5EF30CAE8114}">
      <dgm:prSet/>
      <dgm:spPr/>
      <dgm:t>
        <a:bodyPr/>
        <a:lstStyle/>
        <a:p>
          <a:endParaRPr lang="en-US"/>
        </a:p>
      </dgm:t>
    </dgm:pt>
    <dgm:pt modelId="{9B6FDFBA-556E-3947-833F-8D6B4DFA8475}">
      <dgm:prSet/>
      <dgm:spPr/>
      <dgm:t>
        <a:bodyPr/>
        <a:lstStyle/>
        <a:p>
          <a:r>
            <a:rPr lang="en-US" dirty="0"/>
            <a:t>9. Accountable</a:t>
          </a:r>
        </a:p>
      </dgm:t>
    </dgm:pt>
    <dgm:pt modelId="{C0BDA909-5800-DC48-B9ED-9500950C725A}" type="parTrans" cxnId="{4E531B3B-9B01-1446-B263-C5A29891CBFB}">
      <dgm:prSet/>
      <dgm:spPr/>
      <dgm:t>
        <a:bodyPr/>
        <a:lstStyle/>
        <a:p>
          <a:endParaRPr lang="en-US"/>
        </a:p>
      </dgm:t>
    </dgm:pt>
    <dgm:pt modelId="{EF13AD99-981E-E544-A0BC-D235F256C14D}" type="sibTrans" cxnId="{4E531B3B-9B01-1446-B263-C5A29891CBFB}">
      <dgm:prSet/>
      <dgm:spPr/>
      <dgm:t>
        <a:bodyPr/>
        <a:lstStyle/>
        <a:p>
          <a:endParaRPr lang="en-US"/>
        </a:p>
      </dgm:t>
    </dgm:pt>
    <dgm:pt modelId="{F7B1D41F-135E-B14E-AE40-D4FEEEF2F4EB}" type="pres">
      <dgm:prSet presAssocID="{FE4E5DFA-0058-8F40-9863-D7FA6CC0C9BC}" presName="Name0" presStyleCnt="0">
        <dgm:presLayoutVars>
          <dgm:dir/>
          <dgm:resizeHandles/>
        </dgm:presLayoutVars>
      </dgm:prSet>
      <dgm:spPr/>
    </dgm:pt>
    <dgm:pt modelId="{769A08F6-0DBA-DA4C-9451-EB510C0D3503}" type="pres">
      <dgm:prSet presAssocID="{DEDA2D14-41A2-7744-A83A-3CDA93465685}" presName="compNode" presStyleCnt="0"/>
      <dgm:spPr/>
    </dgm:pt>
    <dgm:pt modelId="{3D524F63-CADA-4945-96BC-25CBC59594C0}" type="pres">
      <dgm:prSet presAssocID="{DEDA2D14-41A2-7744-A83A-3CDA93465685}" presName="dummyConnPt" presStyleCnt="0"/>
      <dgm:spPr/>
    </dgm:pt>
    <dgm:pt modelId="{5742A77C-F458-0240-8972-B4836754EAFB}" type="pres">
      <dgm:prSet presAssocID="{DEDA2D14-41A2-7744-A83A-3CDA93465685}" presName="node" presStyleLbl="node1" presStyleIdx="0" presStyleCnt="9">
        <dgm:presLayoutVars>
          <dgm:bulletEnabled val="1"/>
        </dgm:presLayoutVars>
      </dgm:prSet>
      <dgm:spPr/>
    </dgm:pt>
    <dgm:pt modelId="{9123BA72-6E67-F444-8E85-922B723B1942}" type="pres">
      <dgm:prSet presAssocID="{AA0778A9-11C2-9749-A591-3DB39C5D19C9}" presName="sibTrans" presStyleLbl="bgSibTrans2D1" presStyleIdx="0" presStyleCnt="8"/>
      <dgm:spPr/>
    </dgm:pt>
    <dgm:pt modelId="{95360370-2EEE-F443-9F85-12392DD9EEFF}" type="pres">
      <dgm:prSet presAssocID="{0E83724E-05F2-7948-852F-50AD3696CD7E}" presName="compNode" presStyleCnt="0"/>
      <dgm:spPr/>
    </dgm:pt>
    <dgm:pt modelId="{F183E366-C8CB-2649-8B51-2E74B4805EB7}" type="pres">
      <dgm:prSet presAssocID="{0E83724E-05F2-7948-852F-50AD3696CD7E}" presName="dummyConnPt" presStyleCnt="0"/>
      <dgm:spPr/>
    </dgm:pt>
    <dgm:pt modelId="{E93A2C77-CA75-8D41-8F02-C167D95AF3AA}" type="pres">
      <dgm:prSet presAssocID="{0E83724E-05F2-7948-852F-50AD3696CD7E}" presName="node" presStyleLbl="node1" presStyleIdx="1" presStyleCnt="9">
        <dgm:presLayoutVars>
          <dgm:bulletEnabled val="1"/>
        </dgm:presLayoutVars>
      </dgm:prSet>
      <dgm:spPr/>
    </dgm:pt>
    <dgm:pt modelId="{33218996-41C6-804B-B0F2-A12644A8A56D}" type="pres">
      <dgm:prSet presAssocID="{F558FA9B-7AC6-104F-AD89-14062F96227C}" presName="sibTrans" presStyleLbl="bgSibTrans2D1" presStyleIdx="1" presStyleCnt="8"/>
      <dgm:spPr/>
    </dgm:pt>
    <dgm:pt modelId="{E7A4B271-C75D-954A-9751-894CE21948A4}" type="pres">
      <dgm:prSet presAssocID="{F6418689-BCC8-D747-B9E6-13454CBE9273}" presName="compNode" presStyleCnt="0"/>
      <dgm:spPr/>
    </dgm:pt>
    <dgm:pt modelId="{22275F03-819B-294E-8133-61DDB30FC860}" type="pres">
      <dgm:prSet presAssocID="{F6418689-BCC8-D747-B9E6-13454CBE9273}" presName="dummyConnPt" presStyleCnt="0"/>
      <dgm:spPr/>
    </dgm:pt>
    <dgm:pt modelId="{DBB0E4DF-FD33-EF4D-8CDF-ACCD1B98665A}" type="pres">
      <dgm:prSet presAssocID="{F6418689-BCC8-D747-B9E6-13454CBE9273}" presName="node" presStyleLbl="node1" presStyleIdx="2" presStyleCnt="9">
        <dgm:presLayoutVars>
          <dgm:bulletEnabled val="1"/>
        </dgm:presLayoutVars>
      </dgm:prSet>
      <dgm:spPr/>
    </dgm:pt>
    <dgm:pt modelId="{F5A66B79-ACDB-4B41-8E45-071DC64DA960}" type="pres">
      <dgm:prSet presAssocID="{1D8B2F9F-703B-854E-8A57-34206E9EE399}" presName="sibTrans" presStyleLbl="bgSibTrans2D1" presStyleIdx="2" presStyleCnt="8"/>
      <dgm:spPr/>
    </dgm:pt>
    <dgm:pt modelId="{623A0008-D746-194E-BCDE-A26A21E9665F}" type="pres">
      <dgm:prSet presAssocID="{C1717D52-4139-5640-908F-1A6A7E1B1C51}" presName="compNode" presStyleCnt="0"/>
      <dgm:spPr/>
    </dgm:pt>
    <dgm:pt modelId="{93F0FC75-E1B4-8D4B-AF32-C499508C2024}" type="pres">
      <dgm:prSet presAssocID="{C1717D52-4139-5640-908F-1A6A7E1B1C51}" presName="dummyConnPt" presStyleCnt="0"/>
      <dgm:spPr/>
    </dgm:pt>
    <dgm:pt modelId="{73DD253F-5191-4140-80A6-516C44B7F3FF}" type="pres">
      <dgm:prSet presAssocID="{C1717D52-4139-5640-908F-1A6A7E1B1C51}" presName="node" presStyleLbl="node1" presStyleIdx="3" presStyleCnt="9">
        <dgm:presLayoutVars>
          <dgm:bulletEnabled val="1"/>
        </dgm:presLayoutVars>
      </dgm:prSet>
      <dgm:spPr/>
    </dgm:pt>
    <dgm:pt modelId="{BA409800-1633-D54A-AFBE-985130779F19}" type="pres">
      <dgm:prSet presAssocID="{53D0F2BF-1F4D-6647-9A53-27458C54E4ED}" presName="sibTrans" presStyleLbl="bgSibTrans2D1" presStyleIdx="3" presStyleCnt="8"/>
      <dgm:spPr/>
    </dgm:pt>
    <dgm:pt modelId="{C21E42C4-7504-FE49-8FC3-3DEF9F8004EA}" type="pres">
      <dgm:prSet presAssocID="{96CE5D4F-1F85-8743-8BF6-81F519E195CB}" presName="compNode" presStyleCnt="0"/>
      <dgm:spPr/>
    </dgm:pt>
    <dgm:pt modelId="{56831EF9-0C6E-134B-9C95-0351D419B21C}" type="pres">
      <dgm:prSet presAssocID="{96CE5D4F-1F85-8743-8BF6-81F519E195CB}" presName="dummyConnPt" presStyleCnt="0"/>
      <dgm:spPr/>
    </dgm:pt>
    <dgm:pt modelId="{0EB88C29-892A-7442-843D-B34152A100BE}" type="pres">
      <dgm:prSet presAssocID="{96CE5D4F-1F85-8743-8BF6-81F519E195CB}" presName="node" presStyleLbl="node1" presStyleIdx="4" presStyleCnt="9">
        <dgm:presLayoutVars>
          <dgm:bulletEnabled val="1"/>
        </dgm:presLayoutVars>
      </dgm:prSet>
      <dgm:spPr/>
    </dgm:pt>
    <dgm:pt modelId="{BE6352AE-3D6B-D949-98FE-4FD8BEEFF6F0}" type="pres">
      <dgm:prSet presAssocID="{81C7027C-5356-034C-911E-91D0B2ED6CD3}" presName="sibTrans" presStyleLbl="bgSibTrans2D1" presStyleIdx="4" presStyleCnt="8"/>
      <dgm:spPr/>
    </dgm:pt>
    <dgm:pt modelId="{7670021B-3C5A-664D-B73A-A9E02C3CD0F3}" type="pres">
      <dgm:prSet presAssocID="{0DE35D89-2766-3441-A7FA-2748802CC18A}" presName="compNode" presStyleCnt="0"/>
      <dgm:spPr/>
    </dgm:pt>
    <dgm:pt modelId="{A75DB878-6179-D34B-AB02-C3AF3B2D6320}" type="pres">
      <dgm:prSet presAssocID="{0DE35D89-2766-3441-A7FA-2748802CC18A}" presName="dummyConnPt" presStyleCnt="0"/>
      <dgm:spPr/>
    </dgm:pt>
    <dgm:pt modelId="{67769BBF-A259-9E49-BDBE-D3E5BEBCDC6E}" type="pres">
      <dgm:prSet presAssocID="{0DE35D89-2766-3441-A7FA-2748802CC18A}" presName="node" presStyleLbl="node1" presStyleIdx="5" presStyleCnt="9">
        <dgm:presLayoutVars>
          <dgm:bulletEnabled val="1"/>
        </dgm:presLayoutVars>
      </dgm:prSet>
      <dgm:spPr/>
    </dgm:pt>
    <dgm:pt modelId="{382F3C15-E496-0748-A40F-4ED44F63129C}" type="pres">
      <dgm:prSet presAssocID="{983A4D05-C5E1-E149-98BB-88CA904A5FF3}" presName="sibTrans" presStyleLbl="bgSibTrans2D1" presStyleIdx="5" presStyleCnt="8"/>
      <dgm:spPr/>
    </dgm:pt>
    <dgm:pt modelId="{8649286D-4F28-2F48-A689-4DDDD8B6871C}" type="pres">
      <dgm:prSet presAssocID="{39BDF698-2B85-314F-ACA4-2A5867D3B942}" presName="compNode" presStyleCnt="0"/>
      <dgm:spPr/>
    </dgm:pt>
    <dgm:pt modelId="{1E92C95E-276C-E248-B3CC-E4F9EB3D1D3E}" type="pres">
      <dgm:prSet presAssocID="{39BDF698-2B85-314F-ACA4-2A5867D3B942}" presName="dummyConnPt" presStyleCnt="0"/>
      <dgm:spPr/>
    </dgm:pt>
    <dgm:pt modelId="{8618D538-9344-9E42-B667-5936642F854A}" type="pres">
      <dgm:prSet presAssocID="{39BDF698-2B85-314F-ACA4-2A5867D3B942}" presName="node" presStyleLbl="node1" presStyleIdx="6" presStyleCnt="9">
        <dgm:presLayoutVars>
          <dgm:bulletEnabled val="1"/>
        </dgm:presLayoutVars>
      </dgm:prSet>
      <dgm:spPr/>
    </dgm:pt>
    <dgm:pt modelId="{1D480531-7949-B04F-9A2A-0602EFFFDC27}" type="pres">
      <dgm:prSet presAssocID="{840B1050-68A8-E244-A7D9-AF35C9C30545}" presName="sibTrans" presStyleLbl="bgSibTrans2D1" presStyleIdx="6" presStyleCnt="8"/>
      <dgm:spPr/>
    </dgm:pt>
    <dgm:pt modelId="{504F990C-90A6-0D4E-BC1B-4CBCDC2EDBCA}" type="pres">
      <dgm:prSet presAssocID="{E4B8FA10-AF00-C346-9054-2D06B47F70CB}" presName="compNode" presStyleCnt="0"/>
      <dgm:spPr/>
    </dgm:pt>
    <dgm:pt modelId="{ECE3FFEF-57E6-EE4B-B86E-116CF31E21D8}" type="pres">
      <dgm:prSet presAssocID="{E4B8FA10-AF00-C346-9054-2D06B47F70CB}" presName="dummyConnPt" presStyleCnt="0"/>
      <dgm:spPr/>
    </dgm:pt>
    <dgm:pt modelId="{7592330B-DD3D-574C-8BC4-6ECBF198512C}" type="pres">
      <dgm:prSet presAssocID="{E4B8FA10-AF00-C346-9054-2D06B47F70CB}" presName="node" presStyleLbl="node1" presStyleIdx="7" presStyleCnt="9">
        <dgm:presLayoutVars>
          <dgm:bulletEnabled val="1"/>
        </dgm:presLayoutVars>
      </dgm:prSet>
      <dgm:spPr/>
    </dgm:pt>
    <dgm:pt modelId="{E0ADFEB2-FD1B-8548-AFAA-4AF2C00C8A11}" type="pres">
      <dgm:prSet presAssocID="{D50729E5-D441-E845-98B8-46F8BE3A3EBF}" presName="sibTrans" presStyleLbl="bgSibTrans2D1" presStyleIdx="7" presStyleCnt="8"/>
      <dgm:spPr/>
    </dgm:pt>
    <dgm:pt modelId="{00FAB83E-DE9A-B342-A2B1-C6285EFB4920}" type="pres">
      <dgm:prSet presAssocID="{9B6FDFBA-556E-3947-833F-8D6B4DFA8475}" presName="compNode" presStyleCnt="0"/>
      <dgm:spPr/>
    </dgm:pt>
    <dgm:pt modelId="{E5ECDE11-8AF3-5B4E-AB91-006972FDC05F}" type="pres">
      <dgm:prSet presAssocID="{9B6FDFBA-556E-3947-833F-8D6B4DFA8475}" presName="dummyConnPt" presStyleCnt="0"/>
      <dgm:spPr/>
    </dgm:pt>
    <dgm:pt modelId="{0C3EC8D0-54A6-5C4D-8C15-04C098AD8D62}" type="pres">
      <dgm:prSet presAssocID="{9B6FDFBA-556E-3947-833F-8D6B4DFA8475}" presName="node" presStyleLbl="node1" presStyleIdx="8" presStyleCnt="9">
        <dgm:presLayoutVars>
          <dgm:bulletEnabled val="1"/>
        </dgm:presLayoutVars>
      </dgm:prSet>
      <dgm:spPr/>
    </dgm:pt>
  </dgm:ptLst>
  <dgm:cxnLst>
    <dgm:cxn modelId="{6810AF08-7B21-B54A-9EA3-5408079818AC}" type="presOf" srcId="{F558FA9B-7AC6-104F-AD89-14062F96227C}" destId="{33218996-41C6-804B-B0F2-A12644A8A56D}" srcOrd="0" destOrd="0" presId="urn:microsoft.com/office/officeart/2005/8/layout/bProcess4"/>
    <dgm:cxn modelId="{E4A9A809-BA25-A447-8459-01EA99B0D784}" type="presOf" srcId="{840B1050-68A8-E244-A7D9-AF35C9C30545}" destId="{1D480531-7949-B04F-9A2A-0602EFFFDC27}" srcOrd="0" destOrd="0" presId="urn:microsoft.com/office/officeart/2005/8/layout/bProcess4"/>
    <dgm:cxn modelId="{BC9D540E-3EE0-4A46-B873-CEC56AE9B993}" type="presOf" srcId="{81C7027C-5356-034C-911E-91D0B2ED6CD3}" destId="{BE6352AE-3D6B-D949-98FE-4FD8BEEFF6F0}" srcOrd="0" destOrd="0" presId="urn:microsoft.com/office/officeart/2005/8/layout/bProcess4"/>
    <dgm:cxn modelId="{1ADF6927-27D6-8E4C-BB51-54CF7630140B}" srcId="{FE4E5DFA-0058-8F40-9863-D7FA6CC0C9BC}" destId="{F6418689-BCC8-D747-B9E6-13454CBE9273}" srcOrd="2" destOrd="0" parTransId="{B29C636E-B949-5745-B820-4F325F390FA3}" sibTransId="{1D8B2F9F-703B-854E-8A57-34206E9EE399}"/>
    <dgm:cxn modelId="{4E531B3B-9B01-1446-B263-C5A29891CBFB}" srcId="{FE4E5DFA-0058-8F40-9863-D7FA6CC0C9BC}" destId="{9B6FDFBA-556E-3947-833F-8D6B4DFA8475}" srcOrd="8" destOrd="0" parTransId="{C0BDA909-5800-DC48-B9ED-9500950C725A}" sibTransId="{EF13AD99-981E-E544-A0BC-D235F256C14D}"/>
    <dgm:cxn modelId="{CE19BD40-D04A-0D4E-BD62-03B44B63995F}" type="presOf" srcId="{D50729E5-D441-E845-98B8-46F8BE3A3EBF}" destId="{E0ADFEB2-FD1B-8548-AFAA-4AF2C00C8A11}" srcOrd="0" destOrd="0" presId="urn:microsoft.com/office/officeart/2005/8/layout/bProcess4"/>
    <dgm:cxn modelId="{5D0D7B4F-C707-E642-BDDD-3796FCC6FF8E}" type="presOf" srcId="{F6418689-BCC8-D747-B9E6-13454CBE9273}" destId="{DBB0E4DF-FD33-EF4D-8CDF-ACCD1B98665A}" srcOrd="0" destOrd="0" presId="urn:microsoft.com/office/officeart/2005/8/layout/bProcess4"/>
    <dgm:cxn modelId="{C3127660-9DE8-A641-87EF-1428C67E7D4A}" type="presOf" srcId="{9B6FDFBA-556E-3947-833F-8D6B4DFA8475}" destId="{0C3EC8D0-54A6-5C4D-8C15-04C098AD8D62}" srcOrd="0" destOrd="0" presId="urn:microsoft.com/office/officeart/2005/8/layout/bProcess4"/>
    <dgm:cxn modelId="{2A04DB62-D9EE-0440-A8B3-70724F5725B9}" type="presOf" srcId="{39BDF698-2B85-314F-ACA4-2A5867D3B942}" destId="{8618D538-9344-9E42-B667-5936642F854A}" srcOrd="0" destOrd="0" presId="urn:microsoft.com/office/officeart/2005/8/layout/bProcess4"/>
    <dgm:cxn modelId="{FA78A563-1F4C-724B-965A-FBB32F3BDD71}" srcId="{FE4E5DFA-0058-8F40-9863-D7FA6CC0C9BC}" destId="{39BDF698-2B85-314F-ACA4-2A5867D3B942}" srcOrd="6" destOrd="0" parTransId="{7BFDC451-7AC8-5C43-9A42-4DD489DA9203}" sibTransId="{840B1050-68A8-E244-A7D9-AF35C9C30545}"/>
    <dgm:cxn modelId="{0395F86C-861F-FC47-8B1F-26A616D9098B}" type="presOf" srcId="{96CE5D4F-1F85-8743-8BF6-81F519E195CB}" destId="{0EB88C29-892A-7442-843D-B34152A100BE}" srcOrd="0" destOrd="0" presId="urn:microsoft.com/office/officeart/2005/8/layout/bProcess4"/>
    <dgm:cxn modelId="{9A700A6D-0150-9D4F-ACA2-627E00EB9BC0}" srcId="{FE4E5DFA-0058-8F40-9863-D7FA6CC0C9BC}" destId="{C1717D52-4139-5640-908F-1A6A7E1B1C51}" srcOrd="3" destOrd="0" parTransId="{2EAFFA4B-70A1-5F4C-B9FE-A1DB33730EAF}" sibTransId="{53D0F2BF-1F4D-6647-9A53-27458C54E4ED}"/>
    <dgm:cxn modelId="{3FEDEF6E-842F-4140-9D68-29F61E70C47C}" type="presOf" srcId="{FE4E5DFA-0058-8F40-9863-D7FA6CC0C9BC}" destId="{F7B1D41F-135E-B14E-AE40-D4FEEEF2F4EB}" srcOrd="0" destOrd="0" presId="urn:microsoft.com/office/officeart/2005/8/layout/bProcess4"/>
    <dgm:cxn modelId="{FE02C170-2FFA-3947-B704-1529D064F1C9}" srcId="{FE4E5DFA-0058-8F40-9863-D7FA6CC0C9BC}" destId="{0E83724E-05F2-7948-852F-50AD3696CD7E}" srcOrd="1" destOrd="0" parTransId="{DDBB7F27-C6DB-4D48-9AD1-2A8533E51AA2}" sibTransId="{F558FA9B-7AC6-104F-AD89-14062F96227C}"/>
    <dgm:cxn modelId="{46DD3574-5841-8145-AE8B-E464C0748B88}" type="presOf" srcId="{DEDA2D14-41A2-7744-A83A-3CDA93465685}" destId="{5742A77C-F458-0240-8972-B4836754EAFB}" srcOrd="0" destOrd="0" presId="urn:microsoft.com/office/officeart/2005/8/layout/bProcess4"/>
    <dgm:cxn modelId="{DCDDA279-6272-FA44-B2E1-7EE912A093A8}" srcId="{FE4E5DFA-0058-8F40-9863-D7FA6CC0C9BC}" destId="{96CE5D4F-1F85-8743-8BF6-81F519E195CB}" srcOrd="4" destOrd="0" parTransId="{E312D7AC-E917-664C-8113-9C1A0819E806}" sibTransId="{81C7027C-5356-034C-911E-91D0B2ED6CD3}"/>
    <dgm:cxn modelId="{0027BF7B-6F28-7D45-90EF-5E63C2350CC0}" srcId="{FE4E5DFA-0058-8F40-9863-D7FA6CC0C9BC}" destId="{0DE35D89-2766-3441-A7FA-2748802CC18A}" srcOrd="5" destOrd="0" parTransId="{9F68A737-2272-F349-B118-09BF1DF1CA87}" sibTransId="{983A4D05-C5E1-E149-98BB-88CA904A5FF3}"/>
    <dgm:cxn modelId="{09A5C196-9C99-7142-990E-27A11E7E67B4}" type="presOf" srcId="{983A4D05-C5E1-E149-98BB-88CA904A5FF3}" destId="{382F3C15-E496-0748-A40F-4ED44F63129C}" srcOrd="0" destOrd="0" presId="urn:microsoft.com/office/officeart/2005/8/layout/bProcess4"/>
    <dgm:cxn modelId="{A76253A1-9770-CE42-84D0-E894FF3F374F}" type="presOf" srcId="{E4B8FA10-AF00-C346-9054-2D06B47F70CB}" destId="{7592330B-DD3D-574C-8BC4-6ECBF198512C}" srcOrd="0" destOrd="0" presId="urn:microsoft.com/office/officeart/2005/8/layout/bProcess4"/>
    <dgm:cxn modelId="{86D0E6B7-6009-0948-91FA-5EF30CAE8114}" srcId="{FE4E5DFA-0058-8F40-9863-D7FA6CC0C9BC}" destId="{E4B8FA10-AF00-C346-9054-2D06B47F70CB}" srcOrd="7" destOrd="0" parTransId="{F043ABAF-BDA1-CA40-B553-25408E9C458E}" sibTransId="{D50729E5-D441-E845-98B8-46F8BE3A3EBF}"/>
    <dgm:cxn modelId="{E2AD4DCB-0E3A-0840-930D-586D7BC59B33}" type="presOf" srcId="{AA0778A9-11C2-9749-A591-3DB39C5D19C9}" destId="{9123BA72-6E67-F444-8E85-922B723B1942}" srcOrd="0" destOrd="0" presId="urn:microsoft.com/office/officeart/2005/8/layout/bProcess4"/>
    <dgm:cxn modelId="{1DDEF1D5-900D-C340-9452-6E96A61289CE}" srcId="{FE4E5DFA-0058-8F40-9863-D7FA6CC0C9BC}" destId="{DEDA2D14-41A2-7744-A83A-3CDA93465685}" srcOrd="0" destOrd="0" parTransId="{6AB8173A-F229-A741-9DDA-4DC677BF7CB1}" sibTransId="{AA0778A9-11C2-9749-A591-3DB39C5D19C9}"/>
    <dgm:cxn modelId="{E79407DF-4AFD-8E4A-AADD-2FF6310DBD60}" type="presOf" srcId="{0DE35D89-2766-3441-A7FA-2748802CC18A}" destId="{67769BBF-A259-9E49-BDBE-D3E5BEBCDC6E}" srcOrd="0" destOrd="0" presId="urn:microsoft.com/office/officeart/2005/8/layout/bProcess4"/>
    <dgm:cxn modelId="{025517E5-7AB2-3B46-9BBD-1F875AF1C6F8}" type="presOf" srcId="{0E83724E-05F2-7948-852F-50AD3696CD7E}" destId="{E93A2C77-CA75-8D41-8F02-C167D95AF3AA}" srcOrd="0" destOrd="0" presId="urn:microsoft.com/office/officeart/2005/8/layout/bProcess4"/>
    <dgm:cxn modelId="{FD9B6DEF-90DF-B744-91F8-A8FB7CDC2A00}" type="presOf" srcId="{C1717D52-4139-5640-908F-1A6A7E1B1C51}" destId="{73DD253F-5191-4140-80A6-516C44B7F3FF}" srcOrd="0" destOrd="0" presId="urn:microsoft.com/office/officeart/2005/8/layout/bProcess4"/>
    <dgm:cxn modelId="{CFE74DF3-90FF-AB4F-9346-0DBAC3EFB321}" type="presOf" srcId="{53D0F2BF-1F4D-6647-9A53-27458C54E4ED}" destId="{BA409800-1633-D54A-AFBE-985130779F19}" srcOrd="0" destOrd="0" presId="urn:microsoft.com/office/officeart/2005/8/layout/bProcess4"/>
    <dgm:cxn modelId="{FF4839FF-22C2-E74A-A31A-A2DA4EFB9142}" type="presOf" srcId="{1D8B2F9F-703B-854E-8A57-34206E9EE399}" destId="{F5A66B79-ACDB-4B41-8E45-071DC64DA960}" srcOrd="0" destOrd="0" presId="urn:microsoft.com/office/officeart/2005/8/layout/bProcess4"/>
    <dgm:cxn modelId="{C23C1D29-C461-BE4D-BE7E-8629273CDF57}" type="presParOf" srcId="{F7B1D41F-135E-B14E-AE40-D4FEEEF2F4EB}" destId="{769A08F6-0DBA-DA4C-9451-EB510C0D3503}" srcOrd="0" destOrd="0" presId="urn:microsoft.com/office/officeart/2005/8/layout/bProcess4"/>
    <dgm:cxn modelId="{2C0AF6B1-A55D-CB49-A101-FE76233A706B}" type="presParOf" srcId="{769A08F6-0DBA-DA4C-9451-EB510C0D3503}" destId="{3D524F63-CADA-4945-96BC-25CBC59594C0}" srcOrd="0" destOrd="0" presId="urn:microsoft.com/office/officeart/2005/8/layout/bProcess4"/>
    <dgm:cxn modelId="{9CDBD157-BB78-8C4B-B356-4AC5E78075E0}" type="presParOf" srcId="{769A08F6-0DBA-DA4C-9451-EB510C0D3503}" destId="{5742A77C-F458-0240-8972-B4836754EAFB}" srcOrd="1" destOrd="0" presId="urn:microsoft.com/office/officeart/2005/8/layout/bProcess4"/>
    <dgm:cxn modelId="{EF714E2B-27BA-2E4F-BEE9-AC7E020EBE88}" type="presParOf" srcId="{F7B1D41F-135E-B14E-AE40-D4FEEEF2F4EB}" destId="{9123BA72-6E67-F444-8E85-922B723B1942}" srcOrd="1" destOrd="0" presId="urn:microsoft.com/office/officeart/2005/8/layout/bProcess4"/>
    <dgm:cxn modelId="{AFE40C3B-4541-BF43-9484-2004120A348A}" type="presParOf" srcId="{F7B1D41F-135E-B14E-AE40-D4FEEEF2F4EB}" destId="{95360370-2EEE-F443-9F85-12392DD9EEFF}" srcOrd="2" destOrd="0" presId="urn:microsoft.com/office/officeart/2005/8/layout/bProcess4"/>
    <dgm:cxn modelId="{F79B7598-9B78-1F4B-BAB4-EE4A15ACF418}" type="presParOf" srcId="{95360370-2EEE-F443-9F85-12392DD9EEFF}" destId="{F183E366-C8CB-2649-8B51-2E74B4805EB7}" srcOrd="0" destOrd="0" presId="urn:microsoft.com/office/officeart/2005/8/layout/bProcess4"/>
    <dgm:cxn modelId="{113D2B63-CE44-0D4B-B317-3D2E70127992}" type="presParOf" srcId="{95360370-2EEE-F443-9F85-12392DD9EEFF}" destId="{E93A2C77-CA75-8D41-8F02-C167D95AF3AA}" srcOrd="1" destOrd="0" presId="urn:microsoft.com/office/officeart/2005/8/layout/bProcess4"/>
    <dgm:cxn modelId="{00FEBCA9-EF92-0A47-A660-9ADD6B08E572}" type="presParOf" srcId="{F7B1D41F-135E-B14E-AE40-D4FEEEF2F4EB}" destId="{33218996-41C6-804B-B0F2-A12644A8A56D}" srcOrd="3" destOrd="0" presId="urn:microsoft.com/office/officeart/2005/8/layout/bProcess4"/>
    <dgm:cxn modelId="{C364B156-A6EC-B747-841E-2BD31E4F890C}" type="presParOf" srcId="{F7B1D41F-135E-B14E-AE40-D4FEEEF2F4EB}" destId="{E7A4B271-C75D-954A-9751-894CE21948A4}" srcOrd="4" destOrd="0" presId="urn:microsoft.com/office/officeart/2005/8/layout/bProcess4"/>
    <dgm:cxn modelId="{CDAE64F2-0BAE-F34B-BBAC-D0EC9C3EBC67}" type="presParOf" srcId="{E7A4B271-C75D-954A-9751-894CE21948A4}" destId="{22275F03-819B-294E-8133-61DDB30FC860}" srcOrd="0" destOrd="0" presId="urn:microsoft.com/office/officeart/2005/8/layout/bProcess4"/>
    <dgm:cxn modelId="{95AC70AF-129D-D641-9E0E-36F94533EDF6}" type="presParOf" srcId="{E7A4B271-C75D-954A-9751-894CE21948A4}" destId="{DBB0E4DF-FD33-EF4D-8CDF-ACCD1B98665A}" srcOrd="1" destOrd="0" presId="urn:microsoft.com/office/officeart/2005/8/layout/bProcess4"/>
    <dgm:cxn modelId="{EB7C788A-B99B-644F-A5AC-2129C4A5D800}" type="presParOf" srcId="{F7B1D41F-135E-B14E-AE40-D4FEEEF2F4EB}" destId="{F5A66B79-ACDB-4B41-8E45-071DC64DA960}" srcOrd="5" destOrd="0" presId="urn:microsoft.com/office/officeart/2005/8/layout/bProcess4"/>
    <dgm:cxn modelId="{DB383D37-1C6A-FB42-ADF8-21E11D23B108}" type="presParOf" srcId="{F7B1D41F-135E-B14E-AE40-D4FEEEF2F4EB}" destId="{623A0008-D746-194E-BCDE-A26A21E9665F}" srcOrd="6" destOrd="0" presId="urn:microsoft.com/office/officeart/2005/8/layout/bProcess4"/>
    <dgm:cxn modelId="{1612113A-3A9E-8444-AD6C-CBFC8A444412}" type="presParOf" srcId="{623A0008-D746-194E-BCDE-A26A21E9665F}" destId="{93F0FC75-E1B4-8D4B-AF32-C499508C2024}" srcOrd="0" destOrd="0" presId="urn:microsoft.com/office/officeart/2005/8/layout/bProcess4"/>
    <dgm:cxn modelId="{C1CA8BF7-DEFF-2C48-B8E6-89E2EF6FDF01}" type="presParOf" srcId="{623A0008-D746-194E-BCDE-A26A21E9665F}" destId="{73DD253F-5191-4140-80A6-516C44B7F3FF}" srcOrd="1" destOrd="0" presId="urn:microsoft.com/office/officeart/2005/8/layout/bProcess4"/>
    <dgm:cxn modelId="{8296FD9D-4A9D-AE49-82F4-33AB3946AABB}" type="presParOf" srcId="{F7B1D41F-135E-B14E-AE40-D4FEEEF2F4EB}" destId="{BA409800-1633-D54A-AFBE-985130779F19}" srcOrd="7" destOrd="0" presId="urn:microsoft.com/office/officeart/2005/8/layout/bProcess4"/>
    <dgm:cxn modelId="{D0246E01-195B-774A-9176-358818164B68}" type="presParOf" srcId="{F7B1D41F-135E-B14E-AE40-D4FEEEF2F4EB}" destId="{C21E42C4-7504-FE49-8FC3-3DEF9F8004EA}" srcOrd="8" destOrd="0" presId="urn:microsoft.com/office/officeart/2005/8/layout/bProcess4"/>
    <dgm:cxn modelId="{E7CA0CCE-1FC1-BC47-B053-AD15082F46B8}" type="presParOf" srcId="{C21E42C4-7504-FE49-8FC3-3DEF9F8004EA}" destId="{56831EF9-0C6E-134B-9C95-0351D419B21C}" srcOrd="0" destOrd="0" presId="urn:microsoft.com/office/officeart/2005/8/layout/bProcess4"/>
    <dgm:cxn modelId="{056BCBC6-D0F1-1D4F-86A7-0BD45694E8DE}" type="presParOf" srcId="{C21E42C4-7504-FE49-8FC3-3DEF9F8004EA}" destId="{0EB88C29-892A-7442-843D-B34152A100BE}" srcOrd="1" destOrd="0" presId="urn:microsoft.com/office/officeart/2005/8/layout/bProcess4"/>
    <dgm:cxn modelId="{70EFF54A-34C0-104C-9687-5589517C0126}" type="presParOf" srcId="{F7B1D41F-135E-B14E-AE40-D4FEEEF2F4EB}" destId="{BE6352AE-3D6B-D949-98FE-4FD8BEEFF6F0}" srcOrd="9" destOrd="0" presId="urn:microsoft.com/office/officeart/2005/8/layout/bProcess4"/>
    <dgm:cxn modelId="{ACFF32BA-8704-9440-B766-A746C2DC0425}" type="presParOf" srcId="{F7B1D41F-135E-B14E-AE40-D4FEEEF2F4EB}" destId="{7670021B-3C5A-664D-B73A-A9E02C3CD0F3}" srcOrd="10" destOrd="0" presId="urn:microsoft.com/office/officeart/2005/8/layout/bProcess4"/>
    <dgm:cxn modelId="{3ECE8A7C-A523-2C48-AB10-714E43866A0C}" type="presParOf" srcId="{7670021B-3C5A-664D-B73A-A9E02C3CD0F3}" destId="{A75DB878-6179-D34B-AB02-C3AF3B2D6320}" srcOrd="0" destOrd="0" presId="urn:microsoft.com/office/officeart/2005/8/layout/bProcess4"/>
    <dgm:cxn modelId="{004E3705-5937-004C-B9A5-800E0D069938}" type="presParOf" srcId="{7670021B-3C5A-664D-B73A-A9E02C3CD0F3}" destId="{67769BBF-A259-9E49-BDBE-D3E5BEBCDC6E}" srcOrd="1" destOrd="0" presId="urn:microsoft.com/office/officeart/2005/8/layout/bProcess4"/>
    <dgm:cxn modelId="{70207151-CE4F-5F4A-BE5B-008C388AF5CC}" type="presParOf" srcId="{F7B1D41F-135E-B14E-AE40-D4FEEEF2F4EB}" destId="{382F3C15-E496-0748-A40F-4ED44F63129C}" srcOrd="11" destOrd="0" presId="urn:microsoft.com/office/officeart/2005/8/layout/bProcess4"/>
    <dgm:cxn modelId="{10ED9456-AE98-E84B-A8E3-79DD076422AA}" type="presParOf" srcId="{F7B1D41F-135E-B14E-AE40-D4FEEEF2F4EB}" destId="{8649286D-4F28-2F48-A689-4DDDD8B6871C}" srcOrd="12" destOrd="0" presId="urn:microsoft.com/office/officeart/2005/8/layout/bProcess4"/>
    <dgm:cxn modelId="{69F0B91A-0EBE-BA4F-A331-917DDC1DDBCD}" type="presParOf" srcId="{8649286D-4F28-2F48-A689-4DDDD8B6871C}" destId="{1E92C95E-276C-E248-B3CC-E4F9EB3D1D3E}" srcOrd="0" destOrd="0" presId="urn:microsoft.com/office/officeart/2005/8/layout/bProcess4"/>
    <dgm:cxn modelId="{12DD5DF4-5B6C-9E40-A2B0-E3520B0D4CD3}" type="presParOf" srcId="{8649286D-4F28-2F48-A689-4DDDD8B6871C}" destId="{8618D538-9344-9E42-B667-5936642F854A}" srcOrd="1" destOrd="0" presId="urn:microsoft.com/office/officeart/2005/8/layout/bProcess4"/>
    <dgm:cxn modelId="{994CF485-1D0B-AD4F-90BD-EE24A2602E1C}" type="presParOf" srcId="{F7B1D41F-135E-B14E-AE40-D4FEEEF2F4EB}" destId="{1D480531-7949-B04F-9A2A-0602EFFFDC27}" srcOrd="13" destOrd="0" presId="urn:microsoft.com/office/officeart/2005/8/layout/bProcess4"/>
    <dgm:cxn modelId="{470445C1-182F-B142-A770-777E42AD5BCF}" type="presParOf" srcId="{F7B1D41F-135E-B14E-AE40-D4FEEEF2F4EB}" destId="{504F990C-90A6-0D4E-BC1B-4CBCDC2EDBCA}" srcOrd="14" destOrd="0" presId="urn:microsoft.com/office/officeart/2005/8/layout/bProcess4"/>
    <dgm:cxn modelId="{8D23E2FB-8358-864D-8429-0AE9262F75B9}" type="presParOf" srcId="{504F990C-90A6-0D4E-BC1B-4CBCDC2EDBCA}" destId="{ECE3FFEF-57E6-EE4B-B86E-116CF31E21D8}" srcOrd="0" destOrd="0" presId="urn:microsoft.com/office/officeart/2005/8/layout/bProcess4"/>
    <dgm:cxn modelId="{71AF75F5-329D-1D4A-A096-C1A090288C62}" type="presParOf" srcId="{504F990C-90A6-0D4E-BC1B-4CBCDC2EDBCA}" destId="{7592330B-DD3D-574C-8BC4-6ECBF198512C}" srcOrd="1" destOrd="0" presId="urn:microsoft.com/office/officeart/2005/8/layout/bProcess4"/>
    <dgm:cxn modelId="{134FD669-CAA5-5144-A581-2467B5181D0F}" type="presParOf" srcId="{F7B1D41F-135E-B14E-AE40-D4FEEEF2F4EB}" destId="{E0ADFEB2-FD1B-8548-AFAA-4AF2C00C8A11}" srcOrd="15" destOrd="0" presId="urn:microsoft.com/office/officeart/2005/8/layout/bProcess4"/>
    <dgm:cxn modelId="{B1A8B1B8-4CA7-1A44-8921-7C49D61F378B}" type="presParOf" srcId="{F7B1D41F-135E-B14E-AE40-D4FEEEF2F4EB}" destId="{00FAB83E-DE9A-B342-A2B1-C6285EFB4920}" srcOrd="16" destOrd="0" presId="urn:microsoft.com/office/officeart/2005/8/layout/bProcess4"/>
    <dgm:cxn modelId="{66F4BC71-B714-A240-9C30-2E84822768EF}" type="presParOf" srcId="{00FAB83E-DE9A-B342-A2B1-C6285EFB4920}" destId="{E5ECDE11-8AF3-5B4E-AB91-006972FDC05F}" srcOrd="0" destOrd="0" presId="urn:microsoft.com/office/officeart/2005/8/layout/bProcess4"/>
    <dgm:cxn modelId="{A6B1F02D-CAF5-464B-8561-C4D16625B64C}" type="presParOf" srcId="{00FAB83E-DE9A-B342-A2B1-C6285EFB4920}" destId="{0C3EC8D0-54A6-5C4D-8C15-04C098AD8D62}"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C6E623-E4FF-F741-BD5D-B9BB8D4EB912}" type="doc">
      <dgm:prSet loTypeId="urn:microsoft.com/office/officeart/2005/8/layout/hierarchy3" loCatId="" qsTypeId="urn:microsoft.com/office/officeart/2005/8/quickstyle/simple5" qsCatId="simple" csTypeId="urn:microsoft.com/office/officeart/2005/8/colors/accent1_2" csCatId="accent1" phldr="1"/>
      <dgm:spPr/>
      <dgm:t>
        <a:bodyPr/>
        <a:lstStyle/>
        <a:p>
          <a:endParaRPr lang="en-US"/>
        </a:p>
      </dgm:t>
    </dgm:pt>
    <dgm:pt modelId="{769E2C73-2802-BA43-8185-45C4D7853035}">
      <dgm:prSet phldrT="[Text]"/>
      <dgm:spPr/>
      <dgm:t>
        <a:bodyPr/>
        <a:lstStyle/>
        <a:p>
          <a:r>
            <a:rPr lang="en-US" dirty="0"/>
            <a:t>Internal</a:t>
          </a:r>
        </a:p>
      </dgm:t>
    </dgm:pt>
    <dgm:pt modelId="{2A9FB3A5-7067-5E4E-9C4E-FFA8630721F0}" type="parTrans" cxnId="{88DBB4C6-E06E-494B-B3A3-EBF9D3EEE4D4}">
      <dgm:prSet/>
      <dgm:spPr/>
      <dgm:t>
        <a:bodyPr/>
        <a:lstStyle/>
        <a:p>
          <a:endParaRPr lang="en-US"/>
        </a:p>
      </dgm:t>
    </dgm:pt>
    <dgm:pt modelId="{FDBAA22C-41C7-214A-A646-2C958973BB80}" type="sibTrans" cxnId="{88DBB4C6-E06E-494B-B3A3-EBF9D3EEE4D4}">
      <dgm:prSet/>
      <dgm:spPr/>
      <dgm:t>
        <a:bodyPr/>
        <a:lstStyle/>
        <a:p>
          <a:endParaRPr lang="en-US"/>
        </a:p>
      </dgm:t>
    </dgm:pt>
    <dgm:pt modelId="{B24E9FA8-8871-A642-8A9B-E56BC7E2229A}">
      <dgm:prSet phldrT="[Text]"/>
      <dgm:spPr/>
      <dgm:t>
        <a:bodyPr/>
        <a:lstStyle/>
        <a:p>
          <a:r>
            <a:rPr lang="en-US" dirty="0"/>
            <a:t>Governance</a:t>
          </a:r>
        </a:p>
      </dgm:t>
    </dgm:pt>
    <dgm:pt modelId="{EDF2DDDD-D392-0749-9E9B-129D9A47F100}" type="parTrans" cxnId="{82DE2C68-E779-984A-9377-C95324992706}">
      <dgm:prSet/>
      <dgm:spPr/>
      <dgm:t>
        <a:bodyPr/>
        <a:lstStyle/>
        <a:p>
          <a:endParaRPr lang="en-US"/>
        </a:p>
      </dgm:t>
    </dgm:pt>
    <dgm:pt modelId="{78BC9EBC-F6A9-3642-AF82-BFA56615B4FC}" type="sibTrans" cxnId="{82DE2C68-E779-984A-9377-C95324992706}">
      <dgm:prSet/>
      <dgm:spPr/>
      <dgm:t>
        <a:bodyPr/>
        <a:lstStyle/>
        <a:p>
          <a:endParaRPr lang="en-US"/>
        </a:p>
      </dgm:t>
    </dgm:pt>
    <dgm:pt modelId="{326E63C9-AF03-6349-A2DC-81D828AC6C6E}">
      <dgm:prSet phldrT="[Text]"/>
      <dgm:spPr/>
      <dgm:t>
        <a:bodyPr/>
        <a:lstStyle/>
        <a:p>
          <a:r>
            <a:rPr lang="en-US" dirty="0"/>
            <a:t>Research</a:t>
          </a:r>
        </a:p>
      </dgm:t>
    </dgm:pt>
    <dgm:pt modelId="{090DFCC7-B90B-274E-8C31-8F8DE071BCE5}" type="parTrans" cxnId="{0531D8C9-802F-564E-9F1D-5E43A6801B7A}">
      <dgm:prSet/>
      <dgm:spPr/>
      <dgm:t>
        <a:bodyPr/>
        <a:lstStyle/>
        <a:p>
          <a:endParaRPr lang="en-US"/>
        </a:p>
      </dgm:t>
    </dgm:pt>
    <dgm:pt modelId="{DD52BD2B-DFE8-7041-889D-8F8E470F6FD6}" type="sibTrans" cxnId="{0531D8C9-802F-564E-9F1D-5E43A6801B7A}">
      <dgm:prSet/>
      <dgm:spPr/>
      <dgm:t>
        <a:bodyPr/>
        <a:lstStyle/>
        <a:p>
          <a:endParaRPr lang="en-US"/>
        </a:p>
      </dgm:t>
    </dgm:pt>
    <dgm:pt modelId="{B9C3BBC5-9735-D349-9703-D647F86EBBD8}">
      <dgm:prSet phldrT="[Text]"/>
      <dgm:spPr/>
      <dgm:t>
        <a:bodyPr/>
        <a:lstStyle/>
        <a:p>
          <a:r>
            <a:rPr lang="en-US" dirty="0"/>
            <a:t>External</a:t>
          </a:r>
        </a:p>
      </dgm:t>
    </dgm:pt>
    <dgm:pt modelId="{156ED282-F64F-F94F-824E-1AB55BA3EC68}" type="parTrans" cxnId="{B45022D2-F194-8445-B02F-F488C2F1D127}">
      <dgm:prSet/>
      <dgm:spPr/>
      <dgm:t>
        <a:bodyPr/>
        <a:lstStyle/>
        <a:p>
          <a:endParaRPr lang="en-US"/>
        </a:p>
      </dgm:t>
    </dgm:pt>
    <dgm:pt modelId="{DF04DE82-7B22-CE4E-B49E-F71D5B3F7A32}" type="sibTrans" cxnId="{B45022D2-F194-8445-B02F-F488C2F1D127}">
      <dgm:prSet/>
      <dgm:spPr/>
      <dgm:t>
        <a:bodyPr/>
        <a:lstStyle/>
        <a:p>
          <a:endParaRPr lang="en-US"/>
        </a:p>
      </dgm:t>
    </dgm:pt>
    <dgm:pt modelId="{D66CEDBC-7812-8142-B366-CF085577A857}">
      <dgm:prSet phldrT="[Text]"/>
      <dgm:spPr/>
      <dgm:t>
        <a:bodyPr/>
        <a:lstStyle/>
        <a:p>
          <a:r>
            <a:rPr lang="en-US" dirty="0"/>
            <a:t>Advocacy</a:t>
          </a:r>
        </a:p>
      </dgm:t>
    </dgm:pt>
    <dgm:pt modelId="{B1757E87-5C71-1342-8374-6F7C6B41C7E4}" type="parTrans" cxnId="{035D48E0-6F89-D743-B547-7B51695DD3A9}">
      <dgm:prSet/>
      <dgm:spPr/>
      <dgm:t>
        <a:bodyPr/>
        <a:lstStyle/>
        <a:p>
          <a:endParaRPr lang="en-US"/>
        </a:p>
      </dgm:t>
    </dgm:pt>
    <dgm:pt modelId="{DDE8FF4C-ABE2-4F48-B358-098416A81578}" type="sibTrans" cxnId="{035D48E0-6F89-D743-B547-7B51695DD3A9}">
      <dgm:prSet/>
      <dgm:spPr/>
      <dgm:t>
        <a:bodyPr/>
        <a:lstStyle/>
        <a:p>
          <a:endParaRPr lang="en-US"/>
        </a:p>
      </dgm:t>
    </dgm:pt>
    <dgm:pt modelId="{32DC2365-CB37-784B-A2A0-18E940661943}">
      <dgm:prSet/>
      <dgm:spPr/>
      <dgm:t>
        <a:bodyPr/>
        <a:lstStyle/>
        <a:p>
          <a:r>
            <a:rPr lang="en-US" dirty="0"/>
            <a:t>Programming</a:t>
          </a:r>
        </a:p>
      </dgm:t>
    </dgm:pt>
    <dgm:pt modelId="{7384B3F5-E42A-6742-84BA-847A592540CA}" type="parTrans" cxnId="{1D1605BC-3F13-A54F-B113-95DAD6AF71C8}">
      <dgm:prSet/>
      <dgm:spPr/>
      <dgm:t>
        <a:bodyPr/>
        <a:lstStyle/>
        <a:p>
          <a:endParaRPr lang="en-US"/>
        </a:p>
      </dgm:t>
    </dgm:pt>
    <dgm:pt modelId="{49877693-E588-7F49-B330-F5CAE1DC5D78}" type="sibTrans" cxnId="{1D1605BC-3F13-A54F-B113-95DAD6AF71C8}">
      <dgm:prSet/>
      <dgm:spPr/>
      <dgm:t>
        <a:bodyPr/>
        <a:lstStyle/>
        <a:p>
          <a:endParaRPr lang="en-US"/>
        </a:p>
      </dgm:t>
    </dgm:pt>
    <dgm:pt modelId="{32EF61A5-7238-6042-9BE7-7DF236BCFFD1}">
      <dgm:prSet/>
      <dgm:spPr/>
      <dgm:t>
        <a:bodyPr/>
        <a:lstStyle/>
        <a:p>
          <a:r>
            <a:rPr lang="en-US" dirty="0"/>
            <a:t>Situation analysis</a:t>
          </a:r>
        </a:p>
      </dgm:t>
    </dgm:pt>
    <dgm:pt modelId="{2AFB6349-D767-9540-A3EA-23FABE39EAB8}" type="parTrans" cxnId="{B7327411-C09F-624C-936F-97A654CA9BA4}">
      <dgm:prSet/>
      <dgm:spPr/>
      <dgm:t>
        <a:bodyPr/>
        <a:lstStyle/>
        <a:p>
          <a:endParaRPr lang="en-US"/>
        </a:p>
      </dgm:t>
    </dgm:pt>
    <dgm:pt modelId="{D3CC0367-B827-414A-A22F-3DC238CF627D}" type="sibTrans" cxnId="{B7327411-C09F-624C-936F-97A654CA9BA4}">
      <dgm:prSet/>
      <dgm:spPr/>
      <dgm:t>
        <a:bodyPr/>
        <a:lstStyle/>
        <a:p>
          <a:endParaRPr lang="en-US"/>
        </a:p>
      </dgm:t>
    </dgm:pt>
    <dgm:pt modelId="{101D4CF3-B798-194E-BC62-8204BD076B49}">
      <dgm:prSet/>
      <dgm:spPr/>
      <dgm:t>
        <a:bodyPr/>
        <a:lstStyle/>
        <a:p>
          <a:r>
            <a:rPr lang="en-US" dirty="0"/>
            <a:t>Planning</a:t>
          </a:r>
        </a:p>
      </dgm:t>
    </dgm:pt>
    <dgm:pt modelId="{A763E21E-8231-C943-A353-37966DFC9DF6}" type="parTrans" cxnId="{7B8E14E7-4DFC-B449-A095-B834D20344C7}">
      <dgm:prSet/>
      <dgm:spPr/>
      <dgm:t>
        <a:bodyPr/>
        <a:lstStyle/>
        <a:p>
          <a:endParaRPr lang="en-US"/>
        </a:p>
      </dgm:t>
    </dgm:pt>
    <dgm:pt modelId="{5E8E3BCF-EB0B-9245-B2D3-BED5BC7227F7}" type="sibTrans" cxnId="{7B8E14E7-4DFC-B449-A095-B834D20344C7}">
      <dgm:prSet/>
      <dgm:spPr/>
      <dgm:t>
        <a:bodyPr/>
        <a:lstStyle/>
        <a:p>
          <a:endParaRPr lang="en-US"/>
        </a:p>
      </dgm:t>
    </dgm:pt>
    <dgm:pt modelId="{E7840454-834A-7D4A-94D8-159B9D5B1E74}">
      <dgm:prSet/>
      <dgm:spPr/>
      <dgm:t>
        <a:bodyPr/>
        <a:lstStyle/>
        <a:p>
          <a:r>
            <a:rPr lang="en-US" dirty="0"/>
            <a:t>Implementation</a:t>
          </a:r>
        </a:p>
      </dgm:t>
    </dgm:pt>
    <dgm:pt modelId="{13DAE087-5BD0-2A4F-B971-7D1E1DB003C8}" type="parTrans" cxnId="{6E718EC8-62BE-7E49-88BD-020893C9453A}">
      <dgm:prSet/>
      <dgm:spPr/>
      <dgm:t>
        <a:bodyPr/>
        <a:lstStyle/>
        <a:p>
          <a:endParaRPr lang="en-US"/>
        </a:p>
      </dgm:t>
    </dgm:pt>
    <dgm:pt modelId="{E150592D-03CE-0B41-82F0-1A175C9B3FA8}" type="sibTrans" cxnId="{6E718EC8-62BE-7E49-88BD-020893C9453A}">
      <dgm:prSet/>
      <dgm:spPr/>
      <dgm:t>
        <a:bodyPr/>
        <a:lstStyle/>
        <a:p>
          <a:endParaRPr lang="en-US"/>
        </a:p>
      </dgm:t>
    </dgm:pt>
    <dgm:pt modelId="{CF110B26-9B5E-BB42-AF31-063CC5F99726}">
      <dgm:prSet/>
      <dgm:spPr/>
      <dgm:t>
        <a:bodyPr/>
        <a:lstStyle/>
        <a:p>
          <a:r>
            <a:rPr lang="en-US" dirty="0"/>
            <a:t>MEAL</a:t>
          </a:r>
        </a:p>
      </dgm:t>
    </dgm:pt>
    <dgm:pt modelId="{53DBB9F7-3F20-1242-8099-45E9AE7659F2}" type="parTrans" cxnId="{72ED2D4F-70D8-2644-BD8D-A235E9A998D1}">
      <dgm:prSet/>
      <dgm:spPr/>
      <dgm:t>
        <a:bodyPr/>
        <a:lstStyle/>
        <a:p>
          <a:endParaRPr lang="en-US"/>
        </a:p>
      </dgm:t>
    </dgm:pt>
    <dgm:pt modelId="{44759FF8-3D05-4A4D-8DFC-2EBB79CD92AB}" type="sibTrans" cxnId="{72ED2D4F-70D8-2644-BD8D-A235E9A998D1}">
      <dgm:prSet/>
      <dgm:spPr/>
      <dgm:t>
        <a:bodyPr/>
        <a:lstStyle/>
        <a:p>
          <a:endParaRPr lang="en-US"/>
        </a:p>
      </dgm:t>
    </dgm:pt>
    <dgm:pt modelId="{945E59E0-3D74-A54A-8C15-23785E74F385}">
      <dgm:prSet/>
      <dgm:spPr/>
      <dgm:t>
        <a:bodyPr/>
        <a:lstStyle/>
        <a:p>
          <a:r>
            <a:rPr lang="en-US" dirty="0"/>
            <a:t>Advocacy</a:t>
          </a:r>
        </a:p>
      </dgm:t>
    </dgm:pt>
    <dgm:pt modelId="{71E72344-A480-394B-9F5D-5F51EEDE3162}" type="parTrans" cxnId="{4DFDB8F1-C235-AE49-AFE8-2256B4488EA0}">
      <dgm:prSet/>
      <dgm:spPr/>
      <dgm:t>
        <a:bodyPr/>
        <a:lstStyle/>
        <a:p>
          <a:endParaRPr lang="en-US"/>
        </a:p>
      </dgm:t>
    </dgm:pt>
    <dgm:pt modelId="{5E568900-D25E-BF40-BB81-378F18ABCD7E}" type="sibTrans" cxnId="{4DFDB8F1-C235-AE49-AFE8-2256B4488EA0}">
      <dgm:prSet/>
      <dgm:spPr/>
      <dgm:t>
        <a:bodyPr/>
        <a:lstStyle/>
        <a:p>
          <a:endParaRPr lang="en-US"/>
        </a:p>
      </dgm:t>
    </dgm:pt>
    <dgm:pt modelId="{CA4EB711-AFEE-7E4E-B575-BDDAB7DFE627}">
      <dgm:prSet/>
      <dgm:spPr/>
      <dgm:t>
        <a:bodyPr/>
        <a:lstStyle/>
        <a:p>
          <a:r>
            <a:rPr lang="en-US" dirty="0"/>
            <a:t>Communication</a:t>
          </a:r>
        </a:p>
      </dgm:t>
    </dgm:pt>
    <dgm:pt modelId="{DA1AFD5A-1988-1D40-AFEB-04512982F2CF}" type="parTrans" cxnId="{EC1B7738-A39D-8940-A932-83A6BFDA06E6}">
      <dgm:prSet/>
      <dgm:spPr/>
      <dgm:t>
        <a:bodyPr/>
        <a:lstStyle/>
        <a:p>
          <a:endParaRPr lang="en-US"/>
        </a:p>
      </dgm:t>
    </dgm:pt>
    <dgm:pt modelId="{B2954956-B34A-9A43-A13D-3E431D56A9B4}" type="sibTrans" cxnId="{EC1B7738-A39D-8940-A932-83A6BFDA06E6}">
      <dgm:prSet/>
      <dgm:spPr/>
      <dgm:t>
        <a:bodyPr/>
        <a:lstStyle/>
        <a:p>
          <a:endParaRPr lang="en-US"/>
        </a:p>
      </dgm:t>
    </dgm:pt>
    <dgm:pt modelId="{F59CA58F-B140-B34A-8C2B-916374B80A65}">
      <dgm:prSet/>
      <dgm:spPr/>
      <dgm:t>
        <a:bodyPr/>
        <a:lstStyle/>
        <a:p>
          <a:r>
            <a:rPr lang="en-US" dirty="0"/>
            <a:t>Fundraising</a:t>
          </a:r>
        </a:p>
      </dgm:t>
    </dgm:pt>
    <dgm:pt modelId="{DE9215B4-CE9C-0E4F-B410-C663D69F60D6}" type="parTrans" cxnId="{4B4196E2-9BBE-DE42-A5A5-66515BC652B1}">
      <dgm:prSet/>
      <dgm:spPr/>
      <dgm:t>
        <a:bodyPr/>
        <a:lstStyle/>
        <a:p>
          <a:endParaRPr lang="en-US"/>
        </a:p>
      </dgm:t>
    </dgm:pt>
    <dgm:pt modelId="{E294B95F-B9BB-9B44-9501-811F4CA890CB}" type="sibTrans" cxnId="{4B4196E2-9BBE-DE42-A5A5-66515BC652B1}">
      <dgm:prSet/>
      <dgm:spPr/>
      <dgm:t>
        <a:bodyPr/>
        <a:lstStyle/>
        <a:p>
          <a:endParaRPr lang="en-US"/>
        </a:p>
      </dgm:t>
    </dgm:pt>
    <dgm:pt modelId="{D4031B48-DAAF-3B40-87F4-5DFCACD18175}">
      <dgm:prSet/>
      <dgm:spPr/>
      <dgm:t>
        <a:bodyPr/>
        <a:lstStyle/>
        <a:p>
          <a:r>
            <a:rPr lang="en-US" dirty="0"/>
            <a:t>Awareness raising</a:t>
          </a:r>
        </a:p>
      </dgm:t>
    </dgm:pt>
    <dgm:pt modelId="{298332A6-7F5E-1B4A-ADD9-7CA1E460BDB2}" type="parTrans" cxnId="{2A595F6F-7833-284C-AC57-2283436B36B1}">
      <dgm:prSet/>
      <dgm:spPr/>
      <dgm:t>
        <a:bodyPr/>
        <a:lstStyle/>
        <a:p>
          <a:endParaRPr lang="en-US"/>
        </a:p>
      </dgm:t>
    </dgm:pt>
    <dgm:pt modelId="{30B802F7-0904-AA4E-BCB4-4066791BD436}" type="sibTrans" cxnId="{2A595F6F-7833-284C-AC57-2283436B36B1}">
      <dgm:prSet/>
      <dgm:spPr/>
      <dgm:t>
        <a:bodyPr/>
        <a:lstStyle/>
        <a:p>
          <a:endParaRPr lang="en-US"/>
        </a:p>
      </dgm:t>
    </dgm:pt>
    <dgm:pt modelId="{1CDCF199-4ACD-414C-8AA3-1D2811CFB80A}">
      <dgm:prSet/>
      <dgm:spPr/>
      <dgm:t>
        <a:bodyPr/>
        <a:lstStyle/>
        <a:p>
          <a:r>
            <a:rPr lang="en-US" dirty="0"/>
            <a:t>Policy-making</a:t>
          </a:r>
        </a:p>
      </dgm:t>
    </dgm:pt>
    <dgm:pt modelId="{3C34F78B-E8E7-0146-8AB1-F03D6E5E2806}" type="parTrans" cxnId="{689BDCC5-7053-7D44-BA34-4809E4A2A091}">
      <dgm:prSet/>
      <dgm:spPr/>
      <dgm:t>
        <a:bodyPr/>
        <a:lstStyle/>
        <a:p>
          <a:endParaRPr lang="en-US"/>
        </a:p>
      </dgm:t>
    </dgm:pt>
    <dgm:pt modelId="{8CFD14D2-2331-884F-9947-FAEA73F4BF53}" type="sibTrans" cxnId="{689BDCC5-7053-7D44-BA34-4809E4A2A091}">
      <dgm:prSet/>
      <dgm:spPr/>
      <dgm:t>
        <a:bodyPr/>
        <a:lstStyle/>
        <a:p>
          <a:endParaRPr lang="en-US"/>
        </a:p>
      </dgm:t>
    </dgm:pt>
    <dgm:pt modelId="{8E9EE279-0974-3244-9DA0-23D8F619A0AF}">
      <dgm:prSet/>
      <dgm:spPr/>
      <dgm:t>
        <a:bodyPr/>
        <a:lstStyle/>
        <a:p>
          <a:r>
            <a:rPr lang="en-US" dirty="0"/>
            <a:t>Budget</a:t>
          </a:r>
        </a:p>
      </dgm:t>
    </dgm:pt>
    <dgm:pt modelId="{1B36B4D3-A522-7C44-ADF9-FFF3A0FB2B5F}" type="parTrans" cxnId="{583A748E-6BB3-D049-B079-647F5613EEA1}">
      <dgm:prSet/>
      <dgm:spPr/>
      <dgm:t>
        <a:bodyPr/>
        <a:lstStyle/>
        <a:p>
          <a:endParaRPr lang="en-US"/>
        </a:p>
      </dgm:t>
    </dgm:pt>
    <dgm:pt modelId="{A0ECD158-C4B1-3044-A573-5BC385159863}" type="sibTrans" cxnId="{583A748E-6BB3-D049-B079-647F5613EEA1}">
      <dgm:prSet/>
      <dgm:spPr/>
      <dgm:t>
        <a:bodyPr/>
        <a:lstStyle/>
        <a:p>
          <a:endParaRPr lang="en-US"/>
        </a:p>
      </dgm:t>
    </dgm:pt>
    <dgm:pt modelId="{753D1A19-5673-1C40-9DBF-6FE16D895477}">
      <dgm:prSet/>
      <dgm:spPr/>
      <dgm:t>
        <a:bodyPr/>
        <a:lstStyle/>
        <a:p>
          <a:r>
            <a:rPr lang="en-US" dirty="0"/>
            <a:t>Programming</a:t>
          </a:r>
        </a:p>
      </dgm:t>
    </dgm:pt>
    <dgm:pt modelId="{43BF932D-A1D3-B740-B332-07D2472476CD}" type="parTrans" cxnId="{80205AE4-3C7D-814E-8891-A5B2C5D9D077}">
      <dgm:prSet/>
      <dgm:spPr/>
      <dgm:t>
        <a:bodyPr/>
        <a:lstStyle/>
        <a:p>
          <a:endParaRPr lang="en-US"/>
        </a:p>
      </dgm:t>
    </dgm:pt>
    <dgm:pt modelId="{E3C09035-78CE-F947-97B2-1C10D2911CB6}" type="sibTrans" cxnId="{80205AE4-3C7D-814E-8891-A5B2C5D9D077}">
      <dgm:prSet/>
      <dgm:spPr/>
      <dgm:t>
        <a:bodyPr/>
        <a:lstStyle/>
        <a:p>
          <a:endParaRPr lang="en-US"/>
        </a:p>
      </dgm:t>
    </dgm:pt>
    <dgm:pt modelId="{6E282C6D-D175-D04A-AD04-080B90353AB1}">
      <dgm:prSet/>
      <dgm:spPr/>
      <dgm:t>
        <a:bodyPr/>
        <a:lstStyle/>
        <a:p>
          <a:r>
            <a:rPr lang="en-US" dirty="0"/>
            <a:t>Implementation</a:t>
          </a:r>
        </a:p>
      </dgm:t>
    </dgm:pt>
    <dgm:pt modelId="{2E5CBD57-9824-CD46-AEC0-641C546181C8}" type="parTrans" cxnId="{37DE0A21-7206-D14E-B664-7270789E214C}">
      <dgm:prSet/>
      <dgm:spPr/>
      <dgm:t>
        <a:bodyPr/>
        <a:lstStyle/>
        <a:p>
          <a:endParaRPr lang="en-US"/>
        </a:p>
      </dgm:t>
    </dgm:pt>
    <dgm:pt modelId="{022CD00B-AC96-6748-B3B2-802F551E3DCB}" type="sibTrans" cxnId="{37DE0A21-7206-D14E-B664-7270789E214C}">
      <dgm:prSet/>
      <dgm:spPr/>
      <dgm:t>
        <a:bodyPr/>
        <a:lstStyle/>
        <a:p>
          <a:endParaRPr lang="en-US"/>
        </a:p>
      </dgm:t>
    </dgm:pt>
    <dgm:pt modelId="{7A31D818-3F7C-6D41-8504-3BF25BA884B0}" type="pres">
      <dgm:prSet presAssocID="{D0C6E623-E4FF-F741-BD5D-B9BB8D4EB912}" presName="diagram" presStyleCnt="0">
        <dgm:presLayoutVars>
          <dgm:chPref val="1"/>
          <dgm:dir/>
          <dgm:animOne val="branch"/>
          <dgm:animLvl val="lvl"/>
          <dgm:resizeHandles/>
        </dgm:presLayoutVars>
      </dgm:prSet>
      <dgm:spPr/>
    </dgm:pt>
    <dgm:pt modelId="{979EE371-0AB5-4E4F-B171-07120D2AE7F5}" type="pres">
      <dgm:prSet presAssocID="{769E2C73-2802-BA43-8185-45C4D7853035}" presName="root" presStyleCnt="0"/>
      <dgm:spPr/>
    </dgm:pt>
    <dgm:pt modelId="{D2F19C87-C577-5944-931C-AECA6E86FDB7}" type="pres">
      <dgm:prSet presAssocID="{769E2C73-2802-BA43-8185-45C4D7853035}" presName="rootComposite" presStyleCnt="0"/>
      <dgm:spPr/>
    </dgm:pt>
    <dgm:pt modelId="{A3BFA028-A05E-8741-BB2D-5593450D2940}" type="pres">
      <dgm:prSet presAssocID="{769E2C73-2802-BA43-8185-45C4D7853035}" presName="rootText" presStyleLbl="node1" presStyleIdx="0" presStyleCnt="2"/>
      <dgm:spPr/>
    </dgm:pt>
    <dgm:pt modelId="{EB093CC6-54C5-EA43-9B43-9D69E020D8CF}" type="pres">
      <dgm:prSet presAssocID="{769E2C73-2802-BA43-8185-45C4D7853035}" presName="rootConnector" presStyleLbl="node1" presStyleIdx="0" presStyleCnt="2"/>
      <dgm:spPr/>
    </dgm:pt>
    <dgm:pt modelId="{40565997-F038-1A41-BAC2-056ADCBC630C}" type="pres">
      <dgm:prSet presAssocID="{769E2C73-2802-BA43-8185-45C4D7853035}" presName="childShape" presStyleCnt="0"/>
      <dgm:spPr/>
    </dgm:pt>
    <dgm:pt modelId="{ADB7EEF1-6ED0-0F46-BF2A-101A42A887C2}" type="pres">
      <dgm:prSet presAssocID="{EDF2DDDD-D392-0749-9E9B-129D9A47F100}" presName="Name13" presStyleLbl="parChTrans1D2" presStyleIdx="0" presStyleCnt="8"/>
      <dgm:spPr/>
    </dgm:pt>
    <dgm:pt modelId="{EB7B2A3C-2A66-834D-8025-1721BBE3E8E2}" type="pres">
      <dgm:prSet presAssocID="{B24E9FA8-8871-A642-8A9B-E56BC7E2229A}" presName="childText" presStyleLbl="bgAcc1" presStyleIdx="0" presStyleCnt="8" custScaleX="73306" custScaleY="40809">
        <dgm:presLayoutVars>
          <dgm:bulletEnabled val="1"/>
        </dgm:presLayoutVars>
      </dgm:prSet>
      <dgm:spPr/>
    </dgm:pt>
    <dgm:pt modelId="{30CF1489-3C3F-604E-9CAD-73241F10B34B}" type="pres">
      <dgm:prSet presAssocID="{090DFCC7-B90B-274E-8C31-8F8DE071BCE5}" presName="Name13" presStyleLbl="parChTrans1D2" presStyleIdx="1" presStyleCnt="8"/>
      <dgm:spPr/>
    </dgm:pt>
    <dgm:pt modelId="{355658AF-14B8-5C4C-AC9B-554EA2A3815A}" type="pres">
      <dgm:prSet presAssocID="{326E63C9-AF03-6349-A2DC-81D828AC6C6E}" presName="childText" presStyleLbl="bgAcc1" presStyleIdx="1" presStyleCnt="8" custScaleX="62703" custScaleY="37174">
        <dgm:presLayoutVars>
          <dgm:bulletEnabled val="1"/>
        </dgm:presLayoutVars>
      </dgm:prSet>
      <dgm:spPr/>
    </dgm:pt>
    <dgm:pt modelId="{1E4C66B8-B902-2840-BCB6-881F82EA9581}" type="pres">
      <dgm:prSet presAssocID="{7384B3F5-E42A-6742-84BA-847A592540CA}" presName="Name13" presStyleLbl="parChTrans1D2" presStyleIdx="2" presStyleCnt="8"/>
      <dgm:spPr/>
    </dgm:pt>
    <dgm:pt modelId="{C891EFA2-7EAE-C345-AF67-BAC1495A6BD4}" type="pres">
      <dgm:prSet presAssocID="{32DC2365-CB37-784B-A2A0-18E940661943}" presName="childText" presStyleLbl="bgAcc1" presStyleIdx="2" presStyleCnt="8">
        <dgm:presLayoutVars>
          <dgm:bulletEnabled val="1"/>
        </dgm:presLayoutVars>
      </dgm:prSet>
      <dgm:spPr/>
    </dgm:pt>
    <dgm:pt modelId="{872CF65B-F386-EF46-8228-9BC9F7F9E2D0}" type="pres">
      <dgm:prSet presAssocID="{71E72344-A480-394B-9F5D-5F51EEDE3162}" presName="Name13" presStyleLbl="parChTrans1D2" presStyleIdx="3" presStyleCnt="8"/>
      <dgm:spPr/>
    </dgm:pt>
    <dgm:pt modelId="{B52B6156-025F-4748-9674-DF5F01FF4057}" type="pres">
      <dgm:prSet presAssocID="{945E59E0-3D74-A54A-8C15-23785E74F385}" presName="childText" presStyleLbl="bgAcc1" presStyleIdx="3" presStyleCnt="8" custScaleX="66314" custScaleY="38799">
        <dgm:presLayoutVars>
          <dgm:bulletEnabled val="1"/>
        </dgm:presLayoutVars>
      </dgm:prSet>
      <dgm:spPr/>
    </dgm:pt>
    <dgm:pt modelId="{EDECEBC7-0E70-9D4F-AC49-DA4F523B5169}" type="pres">
      <dgm:prSet presAssocID="{DA1AFD5A-1988-1D40-AFEB-04512982F2CF}" presName="Name13" presStyleLbl="parChTrans1D2" presStyleIdx="4" presStyleCnt="8"/>
      <dgm:spPr/>
    </dgm:pt>
    <dgm:pt modelId="{67DB67C6-4693-1746-AE9C-9E3A0EF12660}" type="pres">
      <dgm:prSet presAssocID="{CA4EB711-AFEE-7E4E-B575-BDDAB7DFE627}" presName="childText" presStyleLbl="bgAcc1" presStyleIdx="4" presStyleCnt="8" custScaleX="71784" custScaleY="34758">
        <dgm:presLayoutVars>
          <dgm:bulletEnabled val="1"/>
        </dgm:presLayoutVars>
      </dgm:prSet>
      <dgm:spPr/>
    </dgm:pt>
    <dgm:pt modelId="{2ECC8605-5161-E146-BFE8-E90AFF86F489}" type="pres">
      <dgm:prSet presAssocID="{DE9215B4-CE9C-0E4F-B410-C663D69F60D6}" presName="Name13" presStyleLbl="parChTrans1D2" presStyleIdx="5" presStyleCnt="8"/>
      <dgm:spPr/>
    </dgm:pt>
    <dgm:pt modelId="{920DA990-69D0-C44D-9304-203E78AD26FF}" type="pres">
      <dgm:prSet presAssocID="{F59CA58F-B140-B34A-8C2B-916374B80A65}" presName="childText" presStyleLbl="bgAcc1" presStyleIdx="5" presStyleCnt="8" custScaleX="69809" custScaleY="32531">
        <dgm:presLayoutVars>
          <dgm:bulletEnabled val="1"/>
        </dgm:presLayoutVars>
      </dgm:prSet>
      <dgm:spPr/>
    </dgm:pt>
    <dgm:pt modelId="{4BDDF700-4CD8-5D46-A37E-D80728912287}" type="pres">
      <dgm:prSet presAssocID="{B9C3BBC5-9735-D349-9703-D647F86EBBD8}" presName="root" presStyleCnt="0"/>
      <dgm:spPr/>
    </dgm:pt>
    <dgm:pt modelId="{B90DFD7E-176C-A344-B0DB-B26FD5FDE41E}" type="pres">
      <dgm:prSet presAssocID="{B9C3BBC5-9735-D349-9703-D647F86EBBD8}" presName="rootComposite" presStyleCnt="0"/>
      <dgm:spPr/>
    </dgm:pt>
    <dgm:pt modelId="{0449B774-7136-4548-862F-93E9C08AD9EB}" type="pres">
      <dgm:prSet presAssocID="{B9C3BBC5-9735-D349-9703-D647F86EBBD8}" presName="rootText" presStyleLbl="node1" presStyleIdx="1" presStyleCnt="2"/>
      <dgm:spPr/>
    </dgm:pt>
    <dgm:pt modelId="{061BA4AC-D02A-9D4E-90C9-B0C0EC2FA4DD}" type="pres">
      <dgm:prSet presAssocID="{B9C3BBC5-9735-D349-9703-D647F86EBBD8}" presName="rootConnector" presStyleLbl="node1" presStyleIdx="1" presStyleCnt="2"/>
      <dgm:spPr/>
    </dgm:pt>
    <dgm:pt modelId="{A060C741-6877-F043-B4FC-F23D6AA30C22}" type="pres">
      <dgm:prSet presAssocID="{B9C3BBC5-9735-D349-9703-D647F86EBBD8}" presName="childShape" presStyleCnt="0"/>
      <dgm:spPr/>
    </dgm:pt>
    <dgm:pt modelId="{5937FB46-5A52-9844-ADF5-F8159639C348}" type="pres">
      <dgm:prSet presAssocID="{B1757E87-5C71-1342-8374-6F7C6B41C7E4}" presName="Name13" presStyleLbl="parChTrans1D2" presStyleIdx="6" presStyleCnt="8"/>
      <dgm:spPr/>
    </dgm:pt>
    <dgm:pt modelId="{F80AA4C4-514A-1D4B-A40B-E1D0FC62653F}" type="pres">
      <dgm:prSet presAssocID="{D66CEDBC-7812-8142-B366-CF085577A857}" presName="childText" presStyleLbl="bgAcc1" presStyleIdx="6" presStyleCnt="8">
        <dgm:presLayoutVars>
          <dgm:bulletEnabled val="1"/>
        </dgm:presLayoutVars>
      </dgm:prSet>
      <dgm:spPr/>
    </dgm:pt>
    <dgm:pt modelId="{7A790B51-2229-B249-A6EC-A9E2E3FD11F1}" type="pres">
      <dgm:prSet presAssocID="{43BF932D-A1D3-B740-B332-07D2472476CD}" presName="Name13" presStyleLbl="parChTrans1D2" presStyleIdx="7" presStyleCnt="8"/>
      <dgm:spPr/>
    </dgm:pt>
    <dgm:pt modelId="{6AE26614-9176-424F-B3E3-52C8FDC3F172}" type="pres">
      <dgm:prSet presAssocID="{753D1A19-5673-1C40-9DBF-6FE16D895477}" presName="childText" presStyleLbl="bgAcc1" presStyleIdx="7" presStyleCnt="8" custScaleX="94501" custScaleY="51613">
        <dgm:presLayoutVars>
          <dgm:bulletEnabled val="1"/>
        </dgm:presLayoutVars>
      </dgm:prSet>
      <dgm:spPr/>
    </dgm:pt>
  </dgm:ptLst>
  <dgm:cxnLst>
    <dgm:cxn modelId="{20CEE20A-FEE8-1A43-A1F9-E766FD023E3F}" type="presOf" srcId="{43BF932D-A1D3-B740-B332-07D2472476CD}" destId="{7A790B51-2229-B249-A6EC-A9E2E3FD11F1}" srcOrd="0" destOrd="0" presId="urn:microsoft.com/office/officeart/2005/8/layout/hierarchy3"/>
    <dgm:cxn modelId="{37602311-A5B6-8A47-A584-D623671E8D1A}" type="presOf" srcId="{753D1A19-5673-1C40-9DBF-6FE16D895477}" destId="{6AE26614-9176-424F-B3E3-52C8FDC3F172}" srcOrd="0" destOrd="0" presId="urn:microsoft.com/office/officeart/2005/8/layout/hierarchy3"/>
    <dgm:cxn modelId="{89FB4311-E01E-6A4E-A40F-2BC6FABACE33}" type="presOf" srcId="{F59CA58F-B140-B34A-8C2B-916374B80A65}" destId="{920DA990-69D0-C44D-9304-203E78AD26FF}" srcOrd="0" destOrd="0" presId="urn:microsoft.com/office/officeart/2005/8/layout/hierarchy3"/>
    <dgm:cxn modelId="{B7327411-C09F-624C-936F-97A654CA9BA4}" srcId="{32DC2365-CB37-784B-A2A0-18E940661943}" destId="{32EF61A5-7238-6042-9BE7-7DF236BCFFD1}" srcOrd="0" destOrd="0" parTransId="{2AFB6349-D767-9540-A3EA-23FABE39EAB8}" sibTransId="{D3CC0367-B827-414A-A22F-3DC238CF627D}"/>
    <dgm:cxn modelId="{486AF115-B2B3-B74E-98AA-073AA925D5B8}" type="presOf" srcId="{1CDCF199-4ACD-414C-8AA3-1D2811CFB80A}" destId="{F80AA4C4-514A-1D4B-A40B-E1D0FC62653F}" srcOrd="0" destOrd="2" presId="urn:microsoft.com/office/officeart/2005/8/layout/hierarchy3"/>
    <dgm:cxn modelId="{4683231C-03D1-3A47-9DB6-2D0206B2B4D5}" type="presOf" srcId="{B1757E87-5C71-1342-8374-6F7C6B41C7E4}" destId="{5937FB46-5A52-9844-ADF5-F8159639C348}" srcOrd="0" destOrd="0" presId="urn:microsoft.com/office/officeart/2005/8/layout/hierarchy3"/>
    <dgm:cxn modelId="{7B52C11D-C233-4A4E-A772-C7022353738E}" type="presOf" srcId="{D66CEDBC-7812-8142-B366-CF085577A857}" destId="{F80AA4C4-514A-1D4B-A40B-E1D0FC62653F}" srcOrd="0" destOrd="0" presId="urn:microsoft.com/office/officeart/2005/8/layout/hierarchy3"/>
    <dgm:cxn modelId="{3C396F1E-7223-4643-9C3A-BCCB904B838A}" type="presOf" srcId="{7384B3F5-E42A-6742-84BA-847A592540CA}" destId="{1E4C66B8-B902-2840-BCB6-881F82EA9581}" srcOrd="0" destOrd="0" presId="urn:microsoft.com/office/officeart/2005/8/layout/hierarchy3"/>
    <dgm:cxn modelId="{37DE0A21-7206-D14E-B664-7270789E214C}" srcId="{753D1A19-5673-1C40-9DBF-6FE16D895477}" destId="{6E282C6D-D175-D04A-AD04-080B90353AB1}" srcOrd="0" destOrd="0" parTransId="{2E5CBD57-9824-CD46-AEC0-641C546181C8}" sibTransId="{022CD00B-AC96-6748-B3B2-802F551E3DCB}"/>
    <dgm:cxn modelId="{1F39F922-96D3-DC45-91D6-5FCAF610AAB7}" type="presOf" srcId="{EDF2DDDD-D392-0749-9E9B-129D9A47F100}" destId="{ADB7EEF1-6ED0-0F46-BF2A-101A42A887C2}" srcOrd="0" destOrd="0" presId="urn:microsoft.com/office/officeart/2005/8/layout/hierarchy3"/>
    <dgm:cxn modelId="{12FFE823-FC39-B749-AF64-17B69B7B0182}" type="presOf" srcId="{D0C6E623-E4FF-F741-BD5D-B9BB8D4EB912}" destId="{7A31D818-3F7C-6D41-8504-3BF25BA884B0}" srcOrd="0" destOrd="0" presId="urn:microsoft.com/office/officeart/2005/8/layout/hierarchy3"/>
    <dgm:cxn modelId="{81725128-A936-7242-84FE-18351A18720E}" type="presOf" srcId="{32EF61A5-7238-6042-9BE7-7DF236BCFFD1}" destId="{C891EFA2-7EAE-C345-AF67-BAC1495A6BD4}" srcOrd="0" destOrd="1" presId="urn:microsoft.com/office/officeart/2005/8/layout/hierarchy3"/>
    <dgm:cxn modelId="{18C8E029-2B14-D346-A6C1-D146FDEE5F23}" type="presOf" srcId="{090DFCC7-B90B-274E-8C31-8F8DE071BCE5}" destId="{30CF1489-3C3F-604E-9CAD-73241F10B34B}" srcOrd="0" destOrd="0" presId="urn:microsoft.com/office/officeart/2005/8/layout/hierarchy3"/>
    <dgm:cxn modelId="{2067D035-CBB7-DD49-9330-39F3A4F40838}" type="presOf" srcId="{CA4EB711-AFEE-7E4E-B575-BDDAB7DFE627}" destId="{67DB67C6-4693-1746-AE9C-9E3A0EF12660}" srcOrd="0" destOrd="0" presId="urn:microsoft.com/office/officeart/2005/8/layout/hierarchy3"/>
    <dgm:cxn modelId="{EC1B7738-A39D-8940-A932-83A6BFDA06E6}" srcId="{769E2C73-2802-BA43-8185-45C4D7853035}" destId="{CA4EB711-AFEE-7E4E-B575-BDDAB7DFE627}" srcOrd="4" destOrd="0" parTransId="{DA1AFD5A-1988-1D40-AFEB-04512982F2CF}" sibTransId="{B2954956-B34A-9A43-A13D-3E431D56A9B4}"/>
    <dgm:cxn modelId="{75FCCC3C-D774-0142-88BD-BE323BEC9E41}" type="presOf" srcId="{CF110B26-9B5E-BB42-AF31-063CC5F99726}" destId="{C891EFA2-7EAE-C345-AF67-BAC1495A6BD4}" srcOrd="0" destOrd="4" presId="urn:microsoft.com/office/officeart/2005/8/layout/hierarchy3"/>
    <dgm:cxn modelId="{CED6943E-F0D1-3B45-AB00-7F61CDF14477}" type="presOf" srcId="{B9C3BBC5-9735-D349-9703-D647F86EBBD8}" destId="{0449B774-7136-4548-862F-93E9C08AD9EB}" srcOrd="0" destOrd="0" presId="urn:microsoft.com/office/officeart/2005/8/layout/hierarchy3"/>
    <dgm:cxn modelId="{AD154446-7056-CD47-A2C5-EA0986F91E48}" type="presOf" srcId="{E7840454-834A-7D4A-94D8-159B9D5B1E74}" destId="{C891EFA2-7EAE-C345-AF67-BAC1495A6BD4}" srcOrd="0" destOrd="3" presId="urn:microsoft.com/office/officeart/2005/8/layout/hierarchy3"/>
    <dgm:cxn modelId="{72ED2D4F-70D8-2644-BD8D-A235E9A998D1}" srcId="{32DC2365-CB37-784B-A2A0-18E940661943}" destId="{CF110B26-9B5E-BB42-AF31-063CC5F99726}" srcOrd="3" destOrd="0" parTransId="{53DBB9F7-3F20-1242-8099-45E9AE7659F2}" sibTransId="{44759FF8-3D05-4A4D-8DFC-2EBB79CD92AB}"/>
    <dgm:cxn modelId="{F7EBA74F-F4FD-564E-9A82-B62551012515}" type="presOf" srcId="{945E59E0-3D74-A54A-8C15-23785E74F385}" destId="{B52B6156-025F-4748-9674-DF5F01FF4057}" srcOrd="0" destOrd="0" presId="urn:microsoft.com/office/officeart/2005/8/layout/hierarchy3"/>
    <dgm:cxn modelId="{4A54FD5A-D532-114D-8E6D-C82A1417EC95}" type="presOf" srcId="{DA1AFD5A-1988-1D40-AFEB-04512982F2CF}" destId="{EDECEBC7-0E70-9D4F-AC49-DA4F523B5169}" srcOrd="0" destOrd="0" presId="urn:microsoft.com/office/officeart/2005/8/layout/hierarchy3"/>
    <dgm:cxn modelId="{ED87AA5D-99E1-EE48-BC26-DC50411B1E3A}" type="presOf" srcId="{D4031B48-DAAF-3B40-87F4-5DFCACD18175}" destId="{F80AA4C4-514A-1D4B-A40B-E1D0FC62653F}" srcOrd="0" destOrd="1" presId="urn:microsoft.com/office/officeart/2005/8/layout/hierarchy3"/>
    <dgm:cxn modelId="{82DE2C68-E779-984A-9377-C95324992706}" srcId="{769E2C73-2802-BA43-8185-45C4D7853035}" destId="{B24E9FA8-8871-A642-8A9B-E56BC7E2229A}" srcOrd="0" destOrd="0" parTransId="{EDF2DDDD-D392-0749-9E9B-129D9A47F100}" sibTransId="{78BC9EBC-F6A9-3642-AF82-BFA56615B4FC}"/>
    <dgm:cxn modelId="{2A595F6F-7833-284C-AC57-2283436B36B1}" srcId="{D66CEDBC-7812-8142-B366-CF085577A857}" destId="{D4031B48-DAAF-3B40-87F4-5DFCACD18175}" srcOrd="0" destOrd="0" parTransId="{298332A6-7F5E-1B4A-ADD9-7CA1E460BDB2}" sibTransId="{30B802F7-0904-AA4E-BCB4-4066791BD436}"/>
    <dgm:cxn modelId="{513A9876-E0CA-0548-AD33-3FACAB035AB7}" type="presOf" srcId="{B24E9FA8-8871-A642-8A9B-E56BC7E2229A}" destId="{EB7B2A3C-2A66-834D-8025-1721BBE3E8E2}" srcOrd="0" destOrd="0" presId="urn:microsoft.com/office/officeart/2005/8/layout/hierarchy3"/>
    <dgm:cxn modelId="{5B893677-ECE0-5043-A27B-82E2AECA9FC2}" type="presOf" srcId="{DE9215B4-CE9C-0E4F-B410-C663D69F60D6}" destId="{2ECC8605-5161-E146-BFE8-E90AFF86F489}" srcOrd="0" destOrd="0" presId="urn:microsoft.com/office/officeart/2005/8/layout/hierarchy3"/>
    <dgm:cxn modelId="{584B947F-AA0F-8342-8C47-8970CD6CD555}" type="presOf" srcId="{769E2C73-2802-BA43-8185-45C4D7853035}" destId="{EB093CC6-54C5-EA43-9B43-9D69E020D8CF}" srcOrd="1" destOrd="0" presId="urn:microsoft.com/office/officeart/2005/8/layout/hierarchy3"/>
    <dgm:cxn modelId="{5D86FB80-F570-A64D-8AD1-C988B93CA3AE}" type="presOf" srcId="{8E9EE279-0974-3244-9DA0-23D8F619A0AF}" destId="{F80AA4C4-514A-1D4B-A40B-E1D0FC62653F}" srcOrd="0" destOrd="3" presId="urn:microsoft.com/office/officeart/2005/8/layout/hierarchy3"/>
    <dgm:cxn modelId="{583A748E-6BB3-D049-B079-647F5613EEA1}" srcId="{D66CEDBC-7812-8142-B366-CF085577A857}" destId="{8E9EE279-0974-3244-9DA0-23D8F619A0AF}" srcOrd="2" destOrd="0" parTransId="{1B36B4D3-A522-7C44-ADF9-FFF3A0FB2B5F}" sibTransId="{A0ECD158-C4B1-3044-A573-5BC385159863}"/>
    <dgm:cxn modelId="{26229FA2-0CCC-FA46-B2A4-502124F61F15}" type="presOf" srcId="{326E63C9-AF03-6349-A2DC-81D828AC6C6E}" destId="{355658AF-14B8-5C4C-AC9B-554EA2A3815A}" srcOrd="0" destOrd="0" presId="urn:microsoft.com/office/officeart/2005/8/layout/hierarchy3"/>
    <dgm:cxn modelId="{40B2ACA8-7671-0B4B-B828-876B15536A12}" type="presOf" srcId="{101D4CF3-B798-194E-BC62-8204BD076B49}" destId="{C891EFA2-7EAE-C345-AF67-BAC1495A6BD4}" srcOrd="0" destOrd="2" presId="urn:microsoft.com/office/officeart/2005/8/layout/hierarchy3"/>
    <dgm:cxn modelId="{D86D03B2-3BEC-C847-8FE5-FE50B160403A}" type="presOf" srcId="{71E72344-A480-394B-9F5D-5F51EEDE3162}" destId="{872CF65B-F386-EF46-8228-9BC9F7F9E2D0}" srcOrd="0" destOrd="0" presId="urn:microsoft.com/office/officeart/2005/8/layout/hierarchy3"/>
    <dgm:cxn modelId="{1D1605BC-3F13-A54F-B113-95DAD6AF71C8}" srcId="{769E2C73-2802-BA43-8185-45C4D7853035}" destId="{32DC2365-CB37-784B-A2A0-18E940661943}" srcOrd="2" destOrd="0" parTransId="{7384B3F5-E42A-6742-84BA-847A592540CA}" sibTransId="{49877693-E588-7F49-B330-F5CAE1DC5D78}"/>
    <dgm:cxn modelId="{9828FBBD-323F-F647-AD8A-3F820E6D634F}" type="presOf" srcId="{769E2C73-2802-BA43-8185-45C4D7853035}" destId="{A3BFA028-A05E-8741-BB2D-5593450D2940}" srcOrd="0" destOrd="0" presId="urn:microsoft.com/office/officeart/2005/8/layout/hierarchy3"/>
    <dgm:cxn modelId="{689BDCC5-7053-7D44-BA34-4809E4A2A091}" srcId="{D66CEDBC-7812-8142-B366-CF085577A857}" destId="{1CDCF199-4ACD-414C-8AA3-1D2811CFB80A}" srcOrd="1" destOrd="0" parTransId="{3C34F78B-E8E7-0146-8AB1-F03D6E5E2806}" sibTransId="{8CFD14D2-2331-884F-9947-FAEA73F4BF53}"/>
    <dgm:cxn modelId="{88DBB4C6-E06E-494B-B3A3-EBF9D3EEE4D4}" srcId="{D0C6E623-E4FF-F741-BD5D-B9BB8D4EB912}" destId="{769E2C73-2802-BA43-8185-45C4D7853035}" srcOrd="0" destOrd="0" parTransId="{2A9FB3A5-7067-5E4E-9C4E-FFA8630721F0}" sibTransId="{FDBAA22C-41C7-214A-A646-2C958973BB80}"/>
    <dgm:cxn modelId="{6E718EC8-62BE-7E49-88BD-020893C9453A}" srcId="{32DC2365-CB37-784B-A2A0-18E940661943}" destId="{E7840454-834A-7D4A-94D8-159B9D5B1E74}" srcOrd="2" destOrd="0" parTransId="{13DAE087-5BD0-2A4F-B971-7D1E1DB003C8}" sibTransId="{E150592D-03CE-0B41-82F0-1A175C9B3FA8}"/>
    <dgm:cxn modelId="{0531D8C9-802F-564E-9F1D-5E43A6801B7A}" srcId="{769E2C73-2802-BA43-8185-45C4D7853035}" destId="{326E63C9-AF03-6349-A2DC-81D828AC6C6E}" srcOrd="1" destOrd="0" parTransId="{090DFCC7-B90B-274E-8C31-8F8DE071BCE5}" sibTransId="{DD52BD2B-DFE8-7041-889D-8F8E470F6FD6}"/>
    <dgm:cxn modelId="{B45022D2-F194-8445-B02F-F488C2F1D127}" srcId="{D0C6E623-E4FF-F741-BD5D-B9BB8D4EB912}" destId="{B9C3BBC5-9735-D349-9703-D647F86EBBD8}" srcOrd="1" destOrd="0" parTransId="{156ED282-F64F-F94F-824E-1AB55BA3EC68}" sibTransId="{DF04DE82-7B22-CE4E-B49E-F71D5B3F7A32}"/>
    <dgm:cxn modelId="{CA7D88D8-5240-AD41-9FC2-EC1965E71FA9}" type="presOf" srcId="{32DC2365-CB37-784B-A2A0-18E940661943}" destId="{C891EFA2-7EAE-C345-AF67-BAC1495A6BD4}" srcOrd="0" destOrd="0" presId="urn:microsoft.com/office/officeart/2005/8/layout/hierarchy3"/>
    <dgm:cxn modelId="{9C3483DA-2AC3-3C4E-AE42-76074D17B931}" type="presOf" srcId="{6E282C6D-D175-D04A-AD04-080B90353AB1}" destId="{6AE26614-9176-424F-B3E3-52C8FDC3F172}" srcOrd="0" destOrd="1" presId="urn:microsoft.com/office/officeart/2005/8/layout/hierarchy3"/>
    <dgm:cxn modelId="{035D48E0-6F89-D743-B547-7B51695DD3A9}" srcId="{B9C3BBC5-9735-D349-9703-D647F86EBBD8}" destId="{D66CEDBC-7812-8142-B366-CF085577A857}" srcOrd="0" destOrd="0" parTransId="{B1757E87-5C71-1342-8374-6F7C6B41C7E4}" sibTransId="{DDE8FF4C-ABE2-4F48-B358-098416A81578}"/>
    <dgm:cxn modelId="{4B4196E2-9BBE-DE42-A5A5-66515BC652B1}" srcId="{769E2C73-2802-BA43-8185-45C4D7853035}" destId="{F59CA58F-B140-B34A-8C2B-916374B80A65}" srcOrd="5" destOrd="0" parTransId="{DE9215B4-CE9C-0E4F-B410-C663D69F60D6}" sibTransId="{E294B95F-B9BB-9B44-9501-811F4CA890CB}"/>
    <dgm:cxn modelId="{80205AE4-3C7D-814E-8891-A5B2C5D9D077}" srcId="{B9C3BBC5-9735-D349-9703-D647F86EBBD8}" destId="{753D1A19-5673-1C40-9DBF-6FE16D895477}" srcOrd="1" destOrd="0" parTransId="{43BF932D-A1D3-B740-B332-07D2472476CD}" sibTransId="{E3C09035-78CE-F947-97B2-1C10D2911CB6}"/>
    <dgm:cxn modelId="{7B8E14E7-4DFC-B449-A095-B834D20344C7}" srcId="{32DC2365-CB37-784B-A2A0-18E940661943}" destId="{101D4CF3-B798-194E-BC62-8204BD076B49}" srcOrd="1" destOrd="0" parTransId="{A763E21E-8231-C943-A353-37966DFC9DF6}" sibTransId="{5E8E3BCF-EB0B-9245-B2D3-BED5BC7227F7}"/>
    <dgm:cxn modelId="{2D1A9AEC-B61C-DB4C-8251-DF13F4E36FC7}" type="presOf" srcId="{B9C3BBC5-9735-D349-9703-D647F86EBBD8}" destId="{061BA4AC-D02A-9D4E-90C9-B0C0EC2FA4DD}" srcOrd="1" destOrd="0" presId="urn:microsoft.com/office/officeart/2005/8/layout/hierarchy3"/>
    <dgm:cxn modelId="{4DFDB8F1-C235-AE49-AFE8-2256B4488EA0}" srcId="{769E2C73-2802-BA43-8185-45C4D7853035}" destId="{945E59E0-3D74-A54A-8C15-23785E74F385}" srcOrd="3" destOrd="0" parTransId="{71E72344-A480-394B-9F5D-5F51EEDE3162}" sibTransId="{5E568900-D25E-BF40-BB81-378F18ABCD7E}"/>
    <dgm:cxn modelId="{7E9BEB75-4D92-2A4A-96A1-A1A27EC4679B}" type="presParOf" srcId="{7A31D818-3F7C-6D41-8504-3BF25BA884B0}" destId="{979EE371-0AB5-4E4F-B171-07120D2AE7F5}" srcOrd="0" destOrd="0" presId="urn:microsoft.com/office/officeart/2005/8/layout/hierarchy3"/>
    <dgm:cxn modelId="{C7266286-1E67-294A-B335-FEB564163A5D}" type="presParOf" srcId="{979EE371-0AB5-4E4F-B171-07120D2AE7F5}" destId="{D2F19C87-C577-5944-931C-AECA6E86FDB7}" srcOrd="0" destOrd="0" presId="urn:microsoft.com/office/officeart/2005/8/layout/hierarchy3"/>
    <dgm:cxn modelId="{55958ADA-45A3-C949-B95C-6D472476BD37}" type="presParOf" srcId="{D2F19C87-C577-5944-931C-AECA6E86FDB7}" destId="{A3BFA028-A05E-8741-BB2D-5593450D2940}" srcOrd="0" destOrd="0" presId="urn:microsoft.com/office/officeart/2005/8/layout/hierarchy3"/>
    <dgm:cxn modelId="{3CEE07BA-8DD8-964F-BD8F-C066688A19A1}" type="presParOf" srcId="{D2F19C87-C577-5944-931C-AECA6E86FDB7}" destId="{EB093CC6-54C5-EA43-9B43-9D69E020D8CF}" srcOrd="1" destOrd="0" presId="urn:microsoft.com/office/officeart/2005/8/layout/hierarchy3"/>
    <dgm:cxn modelId="{2B68241E-2BF7-2340-A2DA-3F5999C521CB}" type="presParOf" srcId="{979EE371-0AB5-4E4F-B171-07120D2AE7F5}" destId="{40565997-F038-1A41-BAC2-056ADCBC630C}" srcOrd="1" destOrd="0" presId="urn:microsoft.com/office/officeart/2005/8/layout/hierarchy3"/>
    <dgm:cxn modelId="{DCD15946-B859-BD45-8D4D-F8732E7A215E}" type="presParOf" srcId="{40565997-F038-1A41-BAC2-056ADCBC630C}" destId="{ADB7EEF1-6ED0-0F46-BF2A-101A42A887C2}" srcOrd="0" destOrd="0" presId="urn:microsoft.com/office/officeart/2005/8/layout/hierarchy3"/>
    <dgm:cxn modelId="{C81749C4-7AB6-4245-9A23-4B439EBE3696}" type="presParOf" srcId="{40565997-F038-1A41-BAC2-056ADCBC630C}" destId="{EB7B2A3C-2A66-834D-8025-1721BBE3E8E2}" srcOrd="1" destOrd="0" presId="urn:microsoft.com/office/officeart/2005/8/layout/hierarchy3"/>
    <dgm:cxn modelId="{3D8368DC-4372-7043-91E4-7B80D7777487}" type="presParOf" srcId="{40565997-F038-1A41-BAC2-056ADCBC630C}" destId="{30CF1489-3C3F-604E-9CAD-73241F10B34B}" srcOrd="2" destOrd="0" presId="urn:microsoft.com/office/officeart/2005/8/layout/hierarchy3"/>
    <dgm:cxn modelId="{24D6FC33-F5E1-8440-BD65-3B6EC2F0507F}" type="presParOf" srcId="{40565997-F038-1A41-BAC2-056ADCBC630C}" destId="{355658AF-14B8-5C4C-AC9B-554EA2A3815A}" srcOrd="3" destOrd="0" presId="urn:microsoft.com/office/officeart/2005/8/layout/hierarchy3"/>
    <dgm:cxn modelId="{114F8D14-8326-164B-92C5-7119C1E2DBD0}" type="presParOf" srcId="{40565997-F038-1A41-BAC2-056ADCBC630C}" destId="{1E4C66B8-B902-2840-BCB6-881F82EA9581}" srcOrd="4" destOrd="0" presId="urn:microsoft.com/office/officeart/2005/8/layout/hierarchy3"/>
    <dgm:cxn modelId="{465FDEC6-3316-9543-81C9-1B35B3445055}" type="presParOf" srcId="{40565997-F038-1A41-BAC2-056ADCBC630C}" destId="{C891EFA2-7EAE-C345-AF67-BAC1495A6BD4}" srcOrd="5" destOrd="0" presId="urn:microsoft.com/office/officeart/2005/8/layout/hierarchy3"/>
    <dgm:cxn modelId="{3DD48759-8E19-1147-9EB5-BF581A952F83}" type="presParOf" srcId="{40565997-F038-1A41-BAC2-056ADCBC630C}" destId="{872CF65B-F386-EF46-8228-9BC9F7F9E2D0}" srcOrd="6" destOrd="0" presId="urn:microsoft.com/office/officeart/2005/8/layout/hierarchy3"/>
    <dgm:cxn modelId="{10A584F4-D000-FC4F-BDFD-5018101DA253}" type="presParOf" srcId="{40565997-F038-1A41-BAC2-056ADCBC630C}" destId="{B52B6156-025F-4748-9674-DF5F01FF4057}" srcOrd="7" destOrd="0" presId="urn:microsoft.com/office/officeart/2005/8/layout/hierarchy3"/>
    <dgm:cxn modelId="{406E02F8-D50A-534A-968F-8B42609A7B42}" type="presParOf" srcId="{40565997-F038-1A41-BAC2-056ADCBC630C}" destId="{EDECEBC7-0E70-9D4F-AC49-DA4F523B5169}" srcOrd="8" destOrd="0" presId="urn:microsoft.com/office/officeart/2005/8/layout/hierarchy3"/>
    <dgm:cxn modelId="{B1A8F095-9C0F-C84A-B9F2-F9FAFDC22A5E}" type="presParOf" srcId="{40565997-F038-1A41-BAC2-056ADCBC630C}" destId="{67DB67C6-4693-1746-AE9C-9E3A0EF12660}" srcOrd="9" destOrd="0" presId="urn:microsoft.com/office/officeart/2005/8/layout/hierarchy3"/>
    <dgm:cxn modelId="{38871C5F-CA34-3C4B-B5EE-E01CB94A6C0E}" type="presParOf" srcId="{40565997-F038-1A41-BAC2-056ADCBC630C}" destId="{2ECC8605-5161-E146-BFE8-E90AFF86F489}" srcOrd="10" destOrd="0" presId="urn:microsoft.com/office/officeart/2005/8/layout/hierarchy3"/>
    <dgm:cxn modelId="{3F82C58A-4DFE-D544-8D3B-20C361840072}" type="presParOf" srcId="{40565997-F038-1A41-BAC2-056ADCBC630C}" destId="{920DA990-69D0-C44D-9304-203E78AD26FF}" srcOrd="11" destOrd="0" presId="urn:microsoft.com/office/officeart/2005/8/layout/hierarchy3"/>
    <dgm:cxn modelId="{94B29462-EC2E-7F49-A98D-CA030C6A17BB}" type="presParOf" srcId="{7A31D818-3F7C-6D41-8504-3BF25BA884B0}" destId="{4BDDF700-4CD8-5D46-A37E-D80728912287}" srcOrd="1" destOrd="0" presId="urn:microsoft.com/office/officeart/2005/8/layout/hierarchy3"/>
    <dgm:cxn modelId="{366B1262-BB57-0A4D-9F35-464294BC77FC}" type="presParOf" srcId="{4BDDF700-4CD8-5D46-A37E-D80728912287}" destId="{B90DFD7E-176C-A344-B0DB-B26FD5FDE41E}" srcOrd="0" destOrd="0" presId="urn:microsoft.com/office/officeart/2005/8/layout/hierarchy3"/>
    <dgm:cxn modelId="{35318DD5-DD31-7D49-A28A-2252EC355FF9}" type="presParOf" srcId="{B90DFD7E-176C-A344-B0DB-B26FD5FDE41E}" destId="{0449B774-7136-4548-862F-93E9C08AD9EB}" srcOrd="0" destOrd="0" presId="urn:microsoft.com/office/officeart/2005/8/layout/hierarchy3"/>
    <dgm:cxn modelId="{68C49431-7095-0C4D-9F15-1A45D03D4E35}" type="presParOf" srcId="{B90DFD7E-176C-A344-B0DB-B26FD5FDE41E}" destId="{061BA4AC-D02A-9D4E-90C9-B0C0EC2FA4DD}" srcOrd="1" destOrd="0" presId="urn:microsoft.com/office/officeart/2005/8/layout/hierarchy3"/>
    <dgm:cxn modelId="{C58432F2-8657-054E-B83F-7263C95DBE11}" type="presParOf" srcId="{4BDDF700-4CD8-5D46-A37E-D80728912287}" destId="{A060C741-6877-F043-B4FC-F23D6AA30C22}" srcOrd="1" destOrd="0" presId="urn:microsoft.com/office/officeart/2005/8/layout/hierarchy3"/>
    <dgm:cxn modelId="{2896BA03-584E-F34B-AEC3-E836CA1162BB}" type="presParOf" srcId="{A060C741-6877-F043-B4FC-F23D6AA30C22}" destId="{5937FB46-5A52-9844-ADF5-F8159639C348}" srcOrd="0" destOrd="0" presId="urn:microsoft.com/office/officeart/2005/8/layout/hierarchy3"/>
    <dgm:cxn modelId="{D44C2593-AE7E-2C43-9F9C-7001FDE8EFAC}" type="presParOf" srcId="{A060C741-6877-F043-B4FC-F23D6AA30C22}" destId="{F80AA4C4-514A-1D4B-A40B-E1D0FC62653F}" srcOrd="1" destOrd="0" presId="urn:microsoft.com/office/officeart/2005/8/layout/hierarchy3"/>
    <dgm:cxn modelId="{C09B94E1-254C-B742-BBD6-3CCECC72CC38}" type="presParOf" srcId="{A060C741-6877-F043-B4FC-F23D6AA30C22}" destId="{7A790B51-2229-B249-A6EC-A9E2E3FD11F1}" srcOrd="2" destOrd="0" presId="urn:microsoft.com/office/officeart/2005/8/layout/hierarchy3"/>
    <dgm:cxn modelId="{AE750D5A-3379-3B4D-80AE-C8EBE4EC8E24}" type="presParOf" srcId="{A060C741-6877-F043-B4FC-F23D6AA30C22}" destId="{6AE26614-9176-424F-B3E3-52C8FDC3F17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5D5ABEA-DF17-0D4F-B7AE-A075FF9E4835}" type="doc">
      <dgm:prSet loTypeId="urn:microsoft.com/office/officeart/2005/8/layout/venn1" loCatId="" qsTypeId="urn:microsoft.com/office/officeart/2005/8/quickstyle/simple1" qsCatId="simple" csTypeId="urn:microsoft.com/office/officeart/2005/8/colors/colorful5" csCatId="colorful" phldr="1"/>
      <dgm:spPr/>
    </dgm:pt>
    <dgm:pt modelId="{34DDF4CC-758C-6A44-BE5C-A4D5B1A6E5DF}">
      <dgm:prSet phldrT="[Text]"/>
      <dgm:spPr/>
      <dgm:t>
        <a:bodyPr/>
        <a:lstStyle/>
        <a:p>
          <a:r>
            <a:rPr lang="en-US" dirty="0"/>
            <a:t>Voice</a:t>
          </a:r>
        </a:p>
      </dgm:t>
    </dgm:pt>
    <dgm:pt modelId="{67DA8EFA-9AEC-6F45-BAB0-25A3840DC6E6}" type="parTrans" cxnId="{9703ECE0-484D-214D-91EF-6DDDAA00853E}">
      <dgm:prSet/>
      <dgm:spPr/>
      <dgm:t>
        <a:bodyPr/>
        <a:lstStyle/>
        <a:p>
          <a:endParaRPr lang="en-US"/>
        </a:p>
      </dgm:t>
    </dgm:pt>
    <dgm:pt modelId="{FFC8AB4E-A8F9-F142-8EFE-1AD8AA9BFDC5}" type="sibTrans" cxnId="{9703ECE0-484D-214D-91EF-6DDDAA00853E}">
      <dgm:prSet/>
      <dgm:spPr/>
      <dgm:t>
        <a:bodyPr/>
        <a:lstStyle/>
        <a:p>
          <a:endParaRPr lang="en-US"/>
        </a:p>
      </dgm:t>
    </dgm:pt>
    <dgm:pt modelId="{F1F4F800-E271-B145-AF21-1489DF17040C}">
      <dgm:prSet phldrT="[Text]"/>
      <dgm:spPr/>
      <dgm:t>
        <a:bodyPr/>
        <a:lstStyle/>
        <a:p>
          <a:r>
            <a:rPr lang="en-US" dirty="0"/>
            <a:t>Champion</a:t>
          </a:r>
        </a:p>
      </dgm:t>
    </dgm:pt>
    <dgm:pt modelId="{BFB09828-0FBD-F842-9773-7729EADEB8B5}" type="parTrans" cxnId="{61BD1E1E-21F7-334E-923D-C92904DF6231}">
      <dgm:prSet/>
      <dgm:spPr/>
      <dgm:t>
        <a:bodyPr/>
        <a:lstStyle/>
        <a:p>
          <a:endParaRPr lang="en-US"/>
        </a:p>
      </dgm:t>
    </dgm:pt>
    <dgm:pt modelId="{BF369348-95EB-ED47-B988-3BFB922568A2}" type="sibTrans" cxnId="{61BD1E1E-21F7-334E-923D-C92904DF6231}">
      <dgm:prSet/>
      <dgm:spPr/>
      <dgm:t>
        <a:bodyPr/>
        <a:lstStyle/>
        <a:p>
          <a:endParaRPr lang="en-US"/>
        </a:p>
      </dgm:t>
    </dgm:pt>
    <dgm:pt modelId="{EC07A5FD-CABE-7243-AB76-B2ACBF4DE790}">
      <dgm:prSet phldrT="[Text]"/>
      <dgm:spPr/>
      <dgm:t>
        <a:bodyPr/>
        <a:lstStyle/>
        <a:p>
          <a:r>
            <a:rPr lang="en-US" dirty="0"/>
            <a:t>Platform</a:t>
          </a:r>
        </a:p>
      </dgm:t>
    </dgm:pt>
    <dgm:pt modelId="{EA2ABE69-7402-994F-87B6-3F7EE2C40A59}" type="parTrans" cxnId="{5764FE7C-53D5-2D43-938E-6D6A21F190ED}">
      <dgm:prSet/>
      <dgm:spPr/>
      <dgm:t>
        <a:bodyPr/>
        <a:lstStyle/>
        <a:p>
          <a:endParaRPr lang="en-US"/>
        </a:p>
      </dgm:t>
    </dgm:pt>
    <dgm:pt modelId="{5774A75B-7C66-AA4B-A0C0-863F1190BE27}" type="sibTrans" cxnId="{5764FE7C-53D5-2D43-938E-6D6A21F190ED}">
      <dgm:prSet/>
      <dgm:spPr/>
      <dgm:t>
        <a:bodyPr/>
        <a:lstStyle/>
        <a:p>
          <a:endParaRPr lang="en-US"/>
        </a:p>
      </dgm:t>
    </dgm:pt>
    <dgm:pt modelId="{C4983CBA-845C-F546-A0D8-237D8AAA4836}" type="pres">
      <dgm:prSet presAssocID="{45D5ABEA-DF17-0D4F-B7AE-A075FF9E4835}" presName="compositeShape" presStyleCnt="0">
        <dgm:presLayoutVars>
          <dgm:chMax val="7"/>
          <dgm:dir/>
          <dgm:resizeHandles val="exact"/>
        </dgm:presLayoutVars>
      </dgm:prSet>
      <dgm:spPr/>
    </dgm:pt>
    <dgm:pt modelId="{FC865C1C-A698-DD40-8716-6DB3434D920D}" type="pres">
      <dgm:prSet presAssocID="{34DDF4CC-758C-6A44-BE5C-A4D5B1A6E5DF}" presName="circ1" presStyleLbl="vennNode1" presStyleIdx="0" presStyleCnt="3"/>
      <dgm:spPr/>
    </dgm:pt>
    <dgm:pt modelId="{6A6DE6E3-FD88-CA43-8683-6983A83ABA0A}" type="pres">
      <dgm:prSet presAssocID="{34DDF4CC-758C-6A44-BE5C-A4D5B1A6E5DF}" presName="circ1Tx" presStyleLbl="revTx" presStyleIdx="0" presStyleCnt="0">
        <dgm:presLayoutVars>
          <dgm:chMax val="0"/>
          <dgm:chPref val="0"/>
          <dgm:bulletEnabled val="1"/>
        </dgm:presLayoutVars>
      </dgm:prSet>
      <dgm:spPr/>
    </dgm:pt>
    <dgm:pt modelId="{9434CE21-F8CC-AF4F-8765-353F2E989062}" type="pres">
      <dgm:prSet presAssocID="{F1F4F800-E271-B145-AF21-1489DF17040C}" presName="circ2" presStyleLbl="vennNode1" presStyleIdx="1" presStyleCnt="3"/>
      <dgm:spPr/>
    </dgm:pt>
    <dgm:pt modelId="{E1E6CD69-90ED-3A44-8FDB-CF88AD57C953}" type="pres">
      <dgm:prSet presAssocID="{F1F4F800-E271-B145-AF21-1489DF17040C}" presName="circ2Tx" presStyleLbl="revTx" presStyleIdx="0" presStyleCnt="0">
        <dgm:presLayoutVars>
          <dgm:chMax val="0"/>
          <dgm:chPref val="0"/>
          <dgm:bulletEnabled val="1"/>
        </dgm:presLayoutVars>
      </dgm:prSet>
      <dgm:spPr/>
    </dgm:pt>
    <dgm:pt modelId="{2E9AD2CA-7698-7F47-9B7A-075EC788C939}" type="pres">
      <dgm:prSet presAssocID="{EC07A5FD-CABE-7243-AB76-B2ACBF4DE790}" presName="circ3" presStyleLbl="vennNode1" presStyleIdx="2" presStyleCnt="3"/>
      <dgm:spPr/>
    </dgm:pt>
    <dgm:pt modelId="{6D46DE74-20D7-6E4C-99E7-561A990640B3}" type="pres">
      <dgm:prSet presAssocID="{EC07A5FD-CABE-7243-AB76-B2ACBF4DE790}" presName="circ3Tx" presStyleLbl="revTx" presStyleIdx="0" presStyleCnt="0">
        <dgm:presLayoutVars>
          <dgm:chMax val="0"/>
          <dgm:chPref val="0"/>
          <dgm:bulletEnabled val="1"/>
        </dgm:presLayoutVars>
      </dgm:prSet>
      <dgm:spPr/>
    </dgm:pt>
  </dgm:ptLst>
  <dgm:cxnLst>
    <dgm:cxn modelId="{61BD1E1E-21F7-334E-923D-C92904DF6231}" srcId="{45D5ABEA-DF17-0D4F-B7AE-A075FF9E4835}" destId="{F1F4F800-E271-B145-AF21-1489DF17040C}" srcOrd="1" destOrd="0" parTransId="{BFB09828-0FBD-F842-9773-7729EADEB8B5}" sibTransId="{BF369348-95EB-ED47-B988-3BFB922568A2}"/>
    <dgm:cxn modelId="{77500622-45F7-8740-96C9-E081C306FD66}" type="presOf" srcId="{F1F4F800-E271-B145-AF21-1489DF17040C}" destId="{E1E6CD69-90ED-3A44-8FDB-CF88AD57C953}" srcOrd="1" destOrd="0" presId="urn:microsoft.com/office/officeart/2005/8/layout/venn1"/>
    <dgm:cxn modelId="{F4AC693C-DD62-C04B-963A-B2FE3A8599DE}" type="presOf" srcId="{34DDF4CC-758C-6A44-BE5C-A4D5B1A6E5DF}" destId="{6A6DE6E3-FD88-CA43-8683-6983A83ABA0A}" srcOrd="1" destOrd="0" presId="urn:microsoft.com/office/officeart/2005/8/layout/venn1"/>
    <dgm:cxn modelId="{394E246D-F0F7-7346-A0DD-718F09EAF5C4}" type="presOf" srcId="{EC07A5FD-CABE-7243-AB76-B2ACBF4DE790}" destId="{2E9AD2CA-7698-7F47-9B7A-075EC788C939}" srcOrd="0" destOrd="0" presId="urn:microsoft.com/office/officeart/2005/8/layout/venn1"/>
    <dgm:cxn modelId="{B9F4B36D-AAB6-B94E-B464-D4455D391A54}" type="presOf" srcId="{45D5ABEA-DF17-0D4F-B7AE-A075FF9E4835}" destId="{C4983CBA-845C-F546-A0D8-237D8AAA4836}" srcOrd="0" destOrd="0" presId="urn:microsoft.com/office/officeart/2005/8/layout/venn1"/>
    <dgm:cxn modelId="{5764FE7C-53D5-2D43-938E-6D6A21F190ED}" srcId="{45D5ABEA-DF17-0D4F-B7AE-A075FF9E4835}" destId="{EC07A5FD-CABE-7243-AB76-B2ACBF4DE790}" srcOrd="2" destOrd="0" parTransId="{EA2ABE69-7402-994F-87B6-3F7EE2C40A59}" sibTransId="{5774A75B-7C66-AA4B-A0C0-863F1190BE27}"/>
    <dgm:cxn modelId="{6C18A792-A31D-CB46-9A79-A25C92FF0E4D}" type="presOf" srcId="{F1F4F800-E271-B145-AF21-1489DF17040C}" destId="{9434CE21-F8CC-AF4F-8765-353F2E989062}" srcOrd="0" destOrd="0" presId="urn:microsoft.com/office/officeart/2005/8/layout/venn1"/>
    <dgm:cxn modelId="{EC9144A6-EA22-A946-BF18-4ECB7D0AB9CF}" type="presOf" srcId="{EC07A5FD-CABE-7243-AB76-B2ACBF4DE790}" destId="{6D46DE74-20D7-6E4C-99E7-561A990640B3}" srcOrd="1" destOrd="0" presId="urn:microsoft.com/office/officeart/2005/8/layout/venn1"/>
    <dgm:cxn modelId="{224F3DAB-9D4B-D844-AB85-4214FD9D16AD}" type="presOf" srcId="{34DDF4CC-758C-6A44-BE5C-A4D5B1A6E5DF}" destId="{FC865C1C-A698-DD40-8716-6DB3434D920D}" srcOrd="0" destOrd="0" presId="urn:microsoft.com/office/officeart/2005/8/layout/venn1"/>
    <dgm:cxn modelId="{9703ECE0-484D-214D-91EF-6DDDAA00853E}" srcId="{45D5ABEA-DF17-0D4F-B7AE-A075FF9E4835}" destId="{34DDF4CC-758C-6A44-BE5C-A4D5B1A6E5DF}" srcOrd="0" destOrd="0" parTransId="{67DA8EFA-9AEC-6F45-BAB0-25A3840DC6E6}" sibTransId="{FFC8AB4E-A8F9-F142-8EFE-1AD8AA9BFDC5}"/>
    <dgm:cxn modelId="{29E4AC9F-2F46-F743-93C9-6F23C86FEDDB}" type="presParOf" srcId="{C4983CBA-845C-F546-A0D8-237D8AAA4836}" destId="{FC865C1C-A698-DD40-8716-6DB3434D920D}" srcOrd="0" destOrd="0" presId="urn:microsoft.com/office/officeart/2005/8/layout/venn1"/>
    <dgm:cxn modelId="{7AE211B9-94CF-FE44-B0F0-CDF47C074D01}" type="presParOf" srcId="{C4983CBA-845C-F546-A0D8-237D8AAA4836}" destId="{6A6DE6E3-FD88-CA43-8683-6983A83ABA0A}" srcOrd="1" destOrd="0" presId="urn:microsoft.com/office/officeart/2005/8/layout/venn1"/>
    <dgm:cxn modelId="{171AFD53-176E-8D45-BAED-4685812CC5B5}" type="presParOf" srcId="{C4983CBA-845C-F546-A0D8-237D8AAA4836}" destId="{9434CE21-F8CC-AF4F-8765-353F2E989062}" srcOrd="2" destOrd="0" presId="urn:microsoft.com/office/officeart/2005/8/layout/venn1"/>
    <dgm:cxn modelId="{2089DB71-B852-1542-8AE0-ECB558F16035}" type="presParOf" srcId="{C4983CBA-845C-F546-A0D8-237D8AAA4836}" destId="{E1E6CD69-90ED-3A44-8FDB-CF88AD57C953}" srcOrd="3" destOrd="0" presId="urn:microsoft.com/office/officeart/2005/8/layout/venn1"/>
    <dgm:cxn modelId="{F81209AE-C6AB-1A42-9627-B0AE90C7030C}" type="presParOf" srcId="{C4983CBA-845C-F546-A0D8-237D8AAA4836}" destId="{2E9AD2CA-7698-7F47-9B7A-075EC788C939}" srcOrd="4" destOrd="0" presId="urn:microsoft.com/office/officeart/2005/8/layout/venn1"/>
    <dgm:cxn modelId="{B9A42DDE-00C8-E549-BB31-1DA056F70AA9}" type="presParOf" srcId="{C4983CBA-845C-F546-A0D8-237D8AAA4836}" destId="{6D46DE74-20D7-6E4C-99E7-561A990640B3}"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1F48B-6C2D-7D48-B922-A4D2AD2C36BF}">
      <dsp:nvSpPr>
        <dsp:cNvPr id="0" name=""/>
        <dsp:cNvSpPr/>
      </dsp:nvSpPr>
      <dsp:spPr>
        <a:xfrm>
          <a:off x="2895600" y="0"/>
          <a:ext cx="2438400" cy="2438400"/>
        </a:xfrm>
        <a:prstGeom prst="triangl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noProof="0"/>
            <a:t>Goal</a:t>
          </a:r>
          <a:endParaRPr lang="en-GB" sz="1900" kern="1200" noProof="0" dirty="0"/>
        </a:p>
        <a:p>
          <a:pPr marL="0" lvl="0" indent="0" algn="ctr" defTabSz="844550">
            <a:lnSpc>
              <a:spcPct val="90000"/>
            </a:lnSpc>
            <a:spcBef>
              <a:spcPct val="0"/>
            </a:spcBef>
            <a:spcAft>
              <a:spcPct val="35000"/>
            </a:spcAft>
            <a:buNone/>
          </a:pPr>
          <a:r>
            <a:rPr lang="en-GB" sz="1900" kern="1200" noProof="0" dirty="0"/>
            <a:t> </a:t>
          </a:r>
        </a:p>
      </dsp:txBody>
      <dsp:txXfrm>
        <a:off x="3505200" y="1219200"/>
        <a:ext cx="1219200" cy="1219200"/>
      </dsp:txXfrm>
    </dsp:sp>
    <dsp:sp modelId="{9AAAAC44-D746-7D4F-BCC0-208EA6BBE06E}">
      <dsp:nvSpPr>
        <dsp:cNvPr id="0" name=""/>
        <dsp:cNvSpPr/>
      </dsp:nvSpPr>
      <dsp:spPr>
        <a:xfrm>
          <a:off x="1676399" y="2438400"/>
          <a:ext cx="2438400" cy="2438400"/>
        </a:xfrm>
        <a:prstGeom prst="triangl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noProof="0"/>
            <a:t>Principle</a:t>
          </a:r>
          <a:endParaRPr lang="en-GB" sz="1900" kern="1200" noProof="0" dirty="0"/>
        </a:p>
      </dsp:txBody>
      <dsp:txXfrm>
        <a:off x="2285999" y="3657600"/>
        <a:ext cx="1219200" cy="1219200"/>
      </dsp:txXfrm>
    </dsp:sp>
    <dsp:sp modelId="{01B61C23-5F89-8149-94CB-CEC7452C38C2}">
      <dsp:nvSpPr>
        <dsp:cNvPr id="0" name=""/>
        <dsp:cNvSpPr/>
      </dsp:nvSpPr>
      <dsp:spPr>
        <a:xfrm rot="10800000">
          <a:off x="2895600" y="2438400"/>
          <a:ext cx="2438400" cy="2438400"/>
        </a:xfrm>
        <a:prstGeom prst="triangle">
          <a:avLst/>
        </a:prstGeom>
        <a:gradFill rotWithShape="0">
          <a:gsLst>
            <a:gs pos="0">
              <a:schemeClr val="bg2">
                <a:lumMod val="75000"/>
              </a:schemeClr>
            </a:gs>
            <a:gs pos="50000">
              <a:schemeClr val="bg2">
                <a:lumMod val="75000"/>
              </a:schemeClr>
            </a:gs>
            <a:gs pos="100000">
              <a:schemeClr val="bg2">
                <a:lumMod val="75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b="1" kern="1200" noProof="0" dirty="0"/>
            <a:t>Human rights-based approach</a:t>
          </a:r>
        </a:p>
      </dsp:txBody>
      <dsp:txXfrm rot="10800000">
        <a:off x="3505200" y="2438400"/>
        <a:ext cx="1219200" cy="1219200"/>
      </dsp:txXfrm>
    </dsp:sp>
    <dsp:sp modelId="{464BE200-98BF-F648-A9C6-AF5716F2D875}">
      <dsp:nvSpPr>
        <dsp:cNvPr id="0" name=""/>
        <dsp:cNvSpPr/>
      </dsp:nvSpPr>
      <dsp:spPr>
        <a:xfrm>
          <a:off x="4114800" y="2438400"/>
          <a:ext cx="2438400" cy="2438400"/>
        </a:xfrm>
        <a:prstGeom prst="triangl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a:t>Means</a:t>
          </a:r>
          <a:endParaRPr lang="es-ES" sz="1900" kern="1200" dirty="0"/>
        </a:p>
      </dsp:txBody>
      <dsp:txXfrm>
        <a:off x="4724400" y="3657600"/>
        <a:ext cx="1219200" cy="1219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1796C-54EC-FB4B-A010-755BB26747FB}">
      <dsp:nvSpPr>
        <dsp:cNvPr id="0" name=""/>
        <dsp:cNvSpPr/>
      </dsp:nvSpPr>
      <dsp:spPr>
        <a:xfrm>
          <a:off x="3080" y="630766"/>
          <a:ext cx="3091011" cy="309101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0109" tIns="31750" rIns="170109" bIns="31750" numCol="1" spcCol="1270" anchor="ctr" anchorCtr="0">
          <a:noAutofit/>
        </a:bodyPr>
        <a:lstStyle/>
        <a:p>
          <a:pPr marL="0" lvl="0" indent="0" algn="ctr" defTabSz="1111250">
            <a:lnSpc>
              <a:spcPct val="90000"/>
            </a:lnSpc>
            <a:spcBef>
              <a:spcPct val="0"/>
            </a:spcBef>
            <a:spcAft>
              <a:spcPct val="35000"/>
            </a:spcAft>
            <a:buNone/>
          </a:pPr>
          <a:r>
            <a:rPr lang="en-GB" sz="2500" kern="1200" noProof="0" dirty="0"/>
            <a:t>Child development</a:t>
          </a:r>
        </a:p>
      </dsp:txBody>
      <dsp:txXfrm>
        <a:off x="455748" y="1083434"/>
        <a:ext cx="2185675" cy="2185675"/>
      </dsp:txXfrm>
    </dsp:sp>
    <dsp:sp modelId="{841A333C-7EB3-2840-B7EF-237AA3BD200F}">
      <dsp:nvSpPr>
        <dsp:cNvPr id="0" name=""/>
        <dsp:cNvSpPr/>
      </dsp:nvSpPr>
      <dsp:spPr>
        <a:xfrm>
          <a:off x="2475889" y="630766"/>
          <a:ext cx="3091011" cy="309101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0109" tIns="31750" rIns="170109" bIns="31750" numCol="1" spcCol="1270" anchor="ctr" anchorCtr="0">
          <a:noAutofit/>
        </a:bodyPr>
        <a:lstStyle/>
        <a:p>
          <a:pPr marL="0" lvl="0" indent="0" algn="ctr" defTabSz="1111250">
            <a:lnSpc>
              <a:spcPct val="90000"/>
            </a:lnSpc>
            <a:spcBef>
              <a:spcPct val="0"/>
            </a:spcBef>
            <a:spcAft>
              <a:spcPct val="35000"/>
            </a:spcAft>
            <a:buNone/>
          </a:pPr>
          <a:r>
            <a:rPr lang="en-GB" sz="2500" kern="1200" noProof="0" dirty="0"/>
            <a:t>Increased protection</a:t>
          </a:r>
        </a:p>
      </dsp:txBody>
      <dsp:txXfrm>
        <a:off x="2928557" y="1083434"/>
        <a:ext cx="2185675" cy="2185675"/>
      </dsp:txXfrm>
    </dsp:sp>
    <dsp:sp modelId="{624AF52E-62A4-DA46-9995-0B31A68E1406}">
      <dsp:nvSpPr>
        <dsp:cNvPr id="0" name=""/>
        <dsp:cNvSpPr/>
      </dsp:nvSpPr>
      <dsp:spPr>
        <a:xfrm>
          <a:off x="4948698" y="630766"/>
          <a:ext cx="3091011" cy="309101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0109" tIns="31750" rIns="170109" bIns="31750" numCol="1" spcCol="1270" anchor="ctr" anchorCtr="0">
          <a:noAutofit/>
        </a:bodyPr>
        <a:lstStyle/>
        <a:p>
          <a:pPr marL="0" lvl="0" indent="0" algn="ctr" defTabSz="1111250">
            <a:lnSpc>
              <a:spcPct val="90000"/>
            </a:lnSpc>
            <a:spcBef>
              <a:spcPct val="0"/>
            </a:spcBef>
            <a:spcAft>
              <a:spcPct val="35000"/>
            </a:spcAft>
            <a:buNone/>
          </a:pPr>
          <a:r>
            <a:rPr lang="en-GB" sz="2500" kern="1200" noProof="0" dirty="0"/>
            <a:t>Better decision-making and outcomes</a:t>
          </a:r>
        </a:p>
      </dsp:txBody>
      <dsp:txXfrm>
        <a:off x="5401366" y="1083434"/>
        <a:ext cx="2185675" cy="2185675"/>
      </dsp:txXfrm>
    </dsp:sp>
    <dsp:sp modelId="{1DFD0D57-6F2F-F74B-9D66-74BA26B7B2F4}">
      <dsp:nvSpPr>
        <dsp:cNvPr id="0" name=""/>
        <dsp:cNvSpPr/>
      </dsp:nvSpPr>
      <dsp:spPr>
        <a:xfrm>
          <a:off x="7421507" y="630766"/>
          <a:ext cx="3091011" cy="309101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0109" tIns="31750" rIns="170109" bIns="31750" numCol="1" spcCol="1270" anchor="ctr" anchorCtr="0">
          <a:noAutofit/>
        </a:bodyPr>
        <a:lstStyle/>
        <a:p>
          <a:pPr marL="0" lvl="0" indent="0" algn="ctr" defTabSz="1111250">
            <a:lnSpc>
              <a:spcPct val="90000"/>
            </a:lnSpc>
            <a:spcBef>
              <a:spcPct val="0"/>
            </a:spcBef>
            <a:spcAft>
              <a:spcPct val="35000"/>
            </a:spcAft>
            <a:buNone/>
          </a:pPr>
          <a:r>
            <a:rPr lang="en-GB" sz="2500" kern="1200" noProof="0" dirty="0"/>
            <a:t>Increased accountability</a:t>
          </a:r>
        </a:p>
      </dsp:txBody>
      <dsp:txXfrm>
        <a:off x="7874175" y="1083434"/>
        <a:ext cx="2185675" cy="2185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81505-579E-1E49-BCDC-AC3648153E8D}">
      <dsp:nvSpPr>
        <dsp:cNvPr id="0" name=""/>
        <dsp:cNvSpPr/>
      </dsp:nvSpPr>
      <dsp:spPr>
        <a:xfrm>
          <a:off x="1078800" y="792"/>
          <a:ext cx="2220631" cy="111031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GB" sz="3000" kern="1200" noProof="0" dirty="0"/>
            <a:t>Consultative</a:t>
          </a:r>
        </a:p>
      </dsp:txBody>
      <dsp:txXfrm>
        <a:off x="1111320" y="33312"/>
        <a:ext cx="2155591" cy="1045275"/>
      </dsp:txXfrm>
    </dsp:sp>
    <dsp:sp modelId="{BA36EA6E-2398-5844-8A4C-D0EAAC3FB8C2}">
      <dsp:nvSpPr>
        <dsp:cNvPr id="0" name=""/>
        <dsp:cNvSpPr/>
      </dsp:nvSpPr>
      <dsp:spPr>
        <a:xfrm>
          <a:off x="1300863" y="1111108"/>
          <a:ext cx="222063" cy="832736"/>
        </a:xfrm>
        <a:custGeom>
          <a:avLst/>
          <a:gdLst/>
          <a:ahLst/>
          <a:cxnLst/>
          <a:rect l="0" t="0" r="0" b="0"/>
          <a:pathLst>
            <a:path>
              <a:moveTo>
                <a:pt x="0" y="0"/>
              </a:moveTo>
              <a:lnTo>
                <a:pt x="0" y="832736"/>
              </a:lnTo>
              <a:lnTo>
                <a:pt x="222063" y="8327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DCBB91-7A83-BC41-BEFF-625FEC7400F4}">
      <dsp:nvSpPr>
        <dsp:cNvPr id="0" name=""/>
        <dsp:cNvSpPr/>
      </dsp:nvSpPr>
      <dsp:spPr>
        <a:xfrm>
          <a:off x="1522926" y="1388687"/>
          <a:ext cx="1776505" cy="111031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t>Adult initiated</a:t>
          </a:r>
        </a:p>
      </dsp:txBody>
      <dsp:txXfrm>
        <a:off x="1555446" y="1421207"/>
        <a:ext cx="1711465" cy="1045275"/>
      </dsp:txXfrm>
    </dsp:sp>
    <dsp:sp modelId="{C608F79C-6672-4D47-80D1-361E624E8637}">
      <dsp:nvSpPr>
        <dsp:cNvPr id="0" name=""/>
        <dsp:cNvSpPr/>
      </dsp:nvSpPr>
      <dsp:spPr>
        <a:xfrm>
          <a:off x="1300863" y="1111108"/>
          <a:ext cx="222063" cy="2220631"/>
        </a:xfrm>
        <a:custGeom>
          <a:avLst/>
          <a:gdLst/>
          <a:ahLst/>
          <a:cxnLst/>
          <a:rect l="0" t="0" r="0" b="0"/>
          <a:pathLst>
            <a:path>
              <a:moveTo>
                <a:pt x="0" y="0"/>
              </a:moveTo>
              <a:lnTo>
                <a:pt x="0" y="2220631"/>
              </a:lnTo>
              <a:lnTo>
                <a:pt x="222063" y="22206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860906-4210-CD42-B5D5-FE90C8B863D7}">
      <dsp:nvSpPr>
        <dsp:cNvPr id="0" name=""/>
        <dsp:cNvSpPr/>
      </dsp:nvSpPr>
      <dsp:spPr>
        <a:xfrm>
          <a:off x="1522926" y="2776581"/>
          <a:ext cx="1776505" cy="111031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t>Adult-led and managed</a:t>
          </a:r>
        </a:p>
      </dsp:txBody>
      <dsp:txXfrm>
        <a:off x="1555446" y="2809101"/>
        <a:ext cx="1711465" cy="1045275"/>
      </dsp:txXfrm>
    </dsp:sp>
    <dsp:sp modelId="{16290FC0-B391-CE4A-9002-FF29BC866EC5}">
      <dsp:nvSpPr>
        <dsp:cNvPr id="0" name=""/>
        <dsp:cNvSpPr/>
      </dsp:nvSpPr>
      <dsp:spPr>
        <a:xfrm>
          <a:off x="1300863" y="1111108"/>
          <a:ext cx="222063" cy="3608526"/>
        </a:xfrm>
        <a:custGeom>
          <a:avLst/>
          <a:gdLst/>
          <a:ahLst/>
          <a:cxnLst/>
          <a:rect l="0" t="0" r="0" b="0"/>
          <a:pathLst>
            <a:path>
              <a:moveTo>
                <a:pt x="0" y="0"/>
              </a:moveTo>
              <a:lnTo>
                <a:pt x="0" y="3608526"/>
              </a:lnTo>
              <a:lnTo>
                <a:pt x="222063" y="36085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CC4352-2F8E-4B41-BC64-320549512CF1}">
      <dsp:nvSpPr>
        <dsp:cNvPr id="0" name=""/>
        <dsp:cNvSpPr/>
      </dsp:nvSpPr>
      <dsp:spPr>
        <a:xfrm>
          <a:off x="1522926" y="4164476"/>
          <a:ext cx="1776505" cy="111031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t>No possibility for children to control outcomes</a:t>
          </a:r>
        </a:p>
      </dsp:txBody>
      <dsp:txXfrm>
        <a:off x="1555446" y="4196996"/>
        <a:ext cx="1711465" cy="1045275"/>
      </dsp:txXfrm>
    </dsp:sp>
    <dsp:sp modelId="{7EFEF034-F19F-6748-B235-F4579CF59B71}">
      <dsp:nvSpPr>
        <dsp:cNvPr id="0" name=""/>
        <dsp:cNvSpPr/>
      </dsp:nvSpPr>
      <dsp:spPr>
        <a:xfrm>
          <a:off x="3854590" y="792"/>
          <a:ext cx="2220631" cy="111031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GB" sz="3000" kern="1200" noProof="0" dirty="0"/>
            <a:t>Collaborative</a:t>
          </a:r>
        </a:p>
      </dsp:txBody>
      <dsp:txXfrm>
        <a:off x="3887110" y="33312"/>
        <a:ext cx="2155591" cy="1045275"/>
      </dsp:txXfrm>
    </dsp:sp>
    <dsp:sp modelId="{F6EF87BC-B784-1644-8B49-75D0F85F9431}">
      <dsp:nvSpPr>
        <dsp:cNvPr id="0" name=""/>
        <dsp:cNvSpPr/>
      </dsp:nvSpPr>
      <dsp:spPr>
        <a:xfrm>
          <a:off x="4076653" y="1111108"/>
          <a:ext cx="222063" cy="832736"/>
        </a:xfrm>
        <a:custGeom>
          <a:avLst/>
          <a:gdLst/>
          <a:ahLst/>
          <a:cxnLst/>
          <a:rect l="0" t="0" r="0" b="0"/>
          <a:pathLst>
            <a:path>
              <a:moveTo>
                <a:pt x="0" y="0"/>
              </a:moveTo>
              <a:lnTo>
                <a:pt x="0" y="832736"/>
              </a:lnTo>
              <a:lnTo>
                <a:pt x="222063" y="8327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6192F8-2E27-0B49-A78E-23223D2C7CD9}">
      <dsp:nvSpPr>
        <dsp:cNvPr id="0" name=""/>
        <dsp:cNvSpPr/>
      </dsp:nvSpPr>
      <dsp:spPr>
        <a:xfrm>
          <a:off x="4298716" y="1388687"/>
          <a:ext cx="1776505" cy="111031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t>Adult initiated</a:t>
          </a:r>
        </a:p>
      </dsp:txBody>
      <dsp:txXfrm>
        <a:off x="4331236" y="1421207"/>
        <a:ext cx="1711465" cy="1045275"/>
      </dsp:txXfrm>
    </dsp:sp>
    <dsp:sp modelId="{0B8D82EB-316A-D54E-A57C-BF3C5AD324AF}">
      <dsp:nvSpPr>
        <dsp:cNvPr id="0" name=""/>
        <dsp:cNvSpPr/>
      </dsp:nvSpPr>
      <dsp:spPr>
        <a:xfrm>
          <a:off x="4076653" y="1111108"/>
          <a:ext cx="222063" cy="2220631"/>
        </a:xfrm>
        <a:custGeom>
          <a:avLst/>
          <a:gdLst/>
          <a:ahLst/>
          <a:cxnLst/>
          <a:rect l="0" t="0" r="0" b="0"/>
          <a:pathLst>
            <a:path>
              <a:moveTo>
                <a:pt x="0" y="0"/>
              </a:moveTo>
              <a:lnTo>
                <a:pt x="0" y="2220631"/>
              </a:lnTo>
              <a:lnTo>
                <a:pt x="222063" y="22206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7455AB-B655-2544-8D13-FF18410EF046}">
      <dsp:nvSpPr>
        <dsp:cNvPr id="0" name=""/>
        <dsp:cNvSpPr/>
      </dsp:nvSpPr>
      <dsp:spPr>
        <a:xfrm>
          <a:off x="4298716" y="2776581"/>
          <a:ext cx="1776505" cy="111031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t>Partnership with children</a:t>
          </a:r>
        </a:p>
      </dsp:txBody>
      <dsp:txXfrm>
        <a:off x="4331236" y="2809101"/>
        <a:ext cx="1711465" cy="1045275"/>
      </dsp:txXfrm>
    </dsp:sp>
    <dsp:sp modelId="{366F0723-5C85-9341-B736-34D245AC8781}">
      <dsp:nvSpPr>
        <dsp:cNvPr id="0" name=""/>
        <dsp:cNvSpPr/>
      </dsp:nvSpPr>
      <dsp:spPr>
        <a:xfrm>
          <a:off x="4076653" y="1111108"/>
          <a:ext cx="222063" cy="3608526"/>
        </a:xfrm>
        <a:custGeom>
          <a:avLst/>
          <a:gdLst/>
          <a:ahLst/>
          <a:cxnLst/>
          <a:rect l="0" t="0" r="0" b="0"/>
          <a:pathLst>
            <a:path>
              <a:moveTo>
                <a:pt x="0" y="0"/>
              </a:moveTo>
              <a:lnTo>
                <a:pt x="0" y="3608526"/>
              </a:lnTo>
              <a:lnTo>
                <a:pt x="222063" y="36085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072348-B451-7B4E-B999-85C3D94EBB80}">
      <dsp:nvSpPr>
        <dsp:cNvPr id="0" name=""/>
        <dsp:cNvSpPr/>
      </dsp:nvSpPr>
      <dsp:spPr>
        <a:xfrm>
          <a:off x="4298716" y="4164476"/>
          <a:ext cx="1776505" cy="111031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t>Children influence or challenge both process and outcomes</a:t>
          </a:r>
        </a:p>
      </dsp:txBody>
      <dsp:txXfrm>
        <a:off x="4331236" y="4196996"/>
        <a:ext cx="1711465" cy="1045275"/>
      </dsp:txXfrm>
    </dsp:sp>
    <dsp:sp modelId="{E5EF560C-C80B-E64A-8DDF-0D633D8760E1}">
      <dsp:nvSpPr>
        <dsp:cNvPr id="0" name=""/>
        <dsp:cNvSpPr/>
      </dsp:nvSpPr>
      <dsp:spPr>
        <a:xfrm>
          <a:off x="6630379" y="792"/>
          <a:ext cx="2220631" cy="111031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GB" sz="3000" kern="1200" noProof="0" dirty="0"/>
            <a:t>Child-led</a:t>
          </a:r>
        </a:p>
      </dsp:txBody>
      <dsp:txXfrm>
        <a:off x="6662899" y="33312"/>
        <a:ext cx="2155591" cy="1045275"/>
      </dsp:txXfrm>
    </dsp:sp>
    <dsp:sp modelId="{81130E76-AFAF-C143-A0BC-DC462BDFE998}">
      <dsp:nvSpPr>
        <dsp:cNvPr id="0" name=""/>
        <dsp:cNvSpPr/>
      </dsp:nvSpPr>
      <dsp:spPr>
        <a:xfrm>
          <a:off x="6852443" y="1111108"/>
          <a:ext cx="222063" cy="832736"/>
        </a:xfrm>
        <a:custGeom>
          <a:avLst/>
          <a:gdLst/>
          <a:ahLst/>
          <a:cxnLst/>
          <a:rect l="0" t="0" r="0" b="0"/>
          <a:pathLst>
            <a:path>
              <a:moveTo>
                <a:pt x="0" y="0"/>
              </a:moveTo>
              <a:lnTo>
                <a:pt x="0" y="832736"/>
              </a:lnTo>
              <a:lnTo>
                <a:pt x="222063" y="8327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7D6197-7461-CA4D-9363-1B0501AE081F}">
      <dsp:nvSpPr>
        <dsp:cNvPr id="0" name=""/>
        <dsp:cNvSpPr/>
      </dsp:nvSpPr>
      <dsp:spPr>
        <a:xfrm>
          <a:off x="7074506" y="1388687"/>
          <a:ext cx="1776505" cy="111031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t>Issues and concerns identified by children themselves</a:t>
          </a:r>
        </a:p>
      </dsp:txBody>
      <dsp:txXfrm>
        <a:off x="7107026" y="1421207"/>
        <a:ext cx="1711465" cy="1045275"/>
      </dsp:txXfrm>
    </dsp:sp>
    <dsp:sp modelId="{7D1F99D8-1EEA-8C4B-8CE0-ED6B60078E50}">
      <dsp:nvSpPr>
        <dsp:cNvPr id="0" name=""/>
        <dsp:cNvSpPr/>
      </dsp:nvSpPr>
      <dsp:spPr>
        <a:xfrm>
          <a:off x="6852443" y="1111108"/>
          <a:ext cx="222063" cy="2220631"/>
        </a:xfrm>
        <a:custGeom>
          <a:avLst/>
          <a:gdLst/>
          <a:ahLst/>
          <a:cxnLst/>
          <a:rect l="0" t="0" r="0" b="0"/>
          <a:pathLst>
            <a:path>
              <a:moveTo>
                <a:pt x="0" y="0"/>
              </a:moveTo>
              <a:lnTo>
                <a:pt x="0" y="2220631"/>
              </a:lnTo>
              <a:lnTo>
                <a:pt x="222063" y="22206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0194FC-BDFA-8346-81AF-13C40C8831BD}">
      <dsp:nvSpPr>
        <dsp:cNvPr id="0" name=""/>
        <dsp:cNvSpPr/>
      </dsp:nvSpPr>
      <dsp:spPr>
        <a:xfrm>
          <a:off x="7074506" y="2776581"/>
          <a:ext cx="1776505" cy="111031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t>Adults as facilitators rather than leaders</a:t>
          </a:r>
        </a:p>
      </dsp:txBody>
      <dsp:txXfrm>
        <a:off x="7107026" y="2809101"/>
        <a:ext cx="1711465" cy="1045275"/>
      </dsp:txXfrm>
    </dsp:sp>
    <dsp:sp modelId="{15F9BC75-55FF-7E48-A53A-99ED1E8AF0A0}">
      <dsp:nvSpPr>
        <dsp:cNvPr id="0" name=""/>
        <dsp:cNvSpPr/>
      </dsp:nvSpPr>
      <dsp:spPr>
        <a:xfrm>
          <a:off x="6852443" y="1111108"/>
          <a:ext cx="222063" cy="3608526"/>
        </a:xfrm>
        <a:custGeom>
          <a:avLst/>
          <a:gdLst/>
          <a:ahLst/>
          <a:cxnLst/>
          <a:rect l="0" t="0" r="0" b="0"/>
          <a:pathLst>
            <a:path>
              <a:moveTo>
                <a:pt x="0" y="0"/>
              </a:moveTo>
              <a:lnTo>
                <a:pt x="0" y="3608526"/>
              </a:lnTo>
              <a:lnTo>
                <a:pt x="222063" y="36085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25616E-B4CC-AE43-A787-7CB634D74893}">
      <dsp:nvSpPr>
        <dsp:cNvPr id="0" name=""/>
        <dsp:cNvSpPr/>
      </dsp:nvSpPr>
      <dsp:spPr>
        <a:xfrm>
          <a:off x="7074506" y="4164476"/>
          <a:ext cx="1776505" cy="111031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t>Children control the process</a:t>
          </a:r>
        </a:p>
      </dsp:txBody>
      <dsp:txXfrm>
        <a:off x="7107026" y="4196996"/>
        <a:ext cx="1711465" cy="10452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23BA72-6E67-F444-8E85-922B723B1942}">
      <dsp:nvSpPr>
        <dsp:cNvPr id="0" name=""/>
        <dsp:cNvSpPr/>
      </dsp:nvSpPr>
      <dsp:spPr>
        <a:xfrm rot="5400000">
          <a:off x="368417" y="1210749"/>
          <a:ext cx="1896540" cy="228591"/>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742A77C-F458-0240-8972-B4836754EAFB}">
      <dsp:nvSpPr>
        <dsp:cNvPr id="0" name=""/>
        <dsp:cNvSpPr/>
      </dsp:nvSpPr>
      <dsp:spPr>
        <a:xfrm>
          <a:off x="804514" y="104"/>
          <a:ext cx="2539900" cy="152394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1. Transparent and Informative</a:t>
          </a:r>
        </a:p>
      </dsp:txBody>
      <dsp:txXfrm>
        <a:off x="849149" y="44739"/>
        <a:ext cx="2450630" cy="1434670"/>
      </dsp:txXfrm>
    </dsp:sp>
    <dsp:sp modelId="{33218996-41C6-804B-B0F2-A12644A8A56D}">
      <dsp:nvSpPr>
        <dsp:cNvPr id="0" name=""/>
        <dsp:cNvSpPr/>
      </dsp:nvSpPr>
      <dsp:spPr>
        <a:xfrm rot="5400000">
          <a:off x="368417" y="3115674"/>
          <a:ext cx="1896540" cy="228591"/>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93A2C77-CA75-8D41-8F02-C167D95AF3AA}">
      <dsp:nvSpPr>
        <dsp:cNvPr id="0" name=""/>
        <dsp:cNvSpPr/>
      </dsp:nvSpPr>
      <dsp:spPr>
        <a:xfrm>
          <a:off x="804514" y="1905029"/>
          <a:ext cx="2539900" cy="152394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2. Voluntary</a:t>
          </a:r>
        </a:p>
      </dsp:txBody>
      <dsp:txXfrm>
        <a:off x="849149" y="1949664"/>
        <a:ext cx="2450630" cy="1434670"/>
      </dsp:txXfrm>
    </dsp:sp>
    <dsp:sp modelId="{F5A66B79-ACDB-4B41-8E45-071DC64DA960}">
      <dsp:nvSpPr>
        <dsp:cNvPr id="0" name=""/>
        <dsp:cNvSpPr/>
      </dsp:nvSpPr>
      <dsp:spPr>
        <a:xfrm>
          <a:off x="1320879" y="4068137"/>
          <a:ext cx="3369683" cy="228591"/>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BB0E4DF-FD33-EF4D-8CDF-ACCD1B98665A}">
      <dsp:nvSpPr>
        <dsp:cNvPr id="0" name=""/>
        <dsp:cNvSpPr/>
      </dsp:nvSpPr>
      <dsp:spPr>
        <a:xfrm>
          <a:off x="804514" y="3809955"/>
          <a:ext cx="2539900" cy="152394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3. Respectful</a:t>
          </a:r>
        </a:p>
      </dsp:txBody>
      <dsp:txXfrm>
        <a:off x="849149" y="3854590"/>
        <a:ext cx="2450630" cy="1434670"/>
      </dsp:txXfrm>
    </dsp:sp>
    <dsp:sp modelId="{BA409800-1633-D54A-AFBE-985130779F19}">
      <dsp:nvSpPr>
        <dsp:cNvPr id="0" name=""/>
        <dsp:cNvSpPr/>
      </dsp:nvSpPr>
      <dsp:spPr>
        <a:xfrm rot="16200000">
          <a:off x="3746484" y="3115674"/>
          <a:ext cx="1896540" cy="228591"/>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3DD253F-5191-4140-80A6-516C44B7F3FF}">
      <dsp:nvSpPr>
        <dsp:cNvPr id="0" name=""/>
        <dsp:cNvSpPr/>
      </dsp:nvSpPr>
      <dsp:spPr>
        <a:xfrm>
          <a:off x="4182582" y="3809955"/>
          <a:ext cx="2539900" cy="152394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4. Relevant</a:t>
          </a:r>
        </a:p>
      </dsp:txBody>
      <dsp:txXfrm>
        <a:off x="4227217" y="3854590"/>
        <a:ext cx="2450630" cy="1434670"/>
      </dsp:txXfrm>
    </dsp:sp>
    <dsp:sp modelId="{BE6352AE-3D6B-D949-98FE-4FD8BEEFF6F0}">
      <dsp:nvSpPr>
        <dsp:cNvPr id="0" name=""/>
        <dsp:cNvSpPr/>
      </dsp:nvSpPr>
      <dsp:spPr>
        <a:xfrm rot="16200000">
          <a:off x="3746484" y="1210749"/>
          <a:ext cx="1896540" cy="228591"/>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EB88C29-892A-7442-843D-B34152A100BE}">
      <dsp:nvSpPr>
        <dsp:cNvPr id="0" name=""/>
        <dsp:cNvSpPr/>
      </dsp:nvSpPr>
      <dsp:spPr>
        <a:xfrm>
          <a:off x="4182582" y="1905029"/>
          <a:ext cx="2539900" cy="152394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5. Child-friendly</a:t>
          </a:r>
        </a:p>
      </dsp:txBody>
      <dsp:txXfrm>
        <a:off x="4227217" y="1949664"/>
        <a:ext cx="2450630" cy="1434670"/>
      </dsp:txXfrm>
    </dsp:sp>
    <dsp:sp modelId="{382F3C15-E496-0748-A40F-4ED44F63129C}">
      <dsp:nvSpPr>
        <dsp:cNvPr id="0" name=""/>
        <dsp:cNvSpPr/>
      </dsp:nvSpPr>
      <dsp:spPr>
        <a:xfrm>
          <a:off x="4698947" y="258286"/>
          <a:ext cx="3369683" cy="228591"/>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7769BBF-A259-9E49-BDBE-D3E5BEBCDC6E}">
      <dsp:nvSpPr>
        <dsp:cNvPr id="0" name=""/>
        <dsp:cNvSpPr/>
      </dsp:nvSpPr>
      <dsp:spPr>
        <a:xfrm>
          <a:off x="4182582" y="104"/>
          <a:ext cx="2539900" cy="152394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6. Inclusive</a:t>
          </a:r>
        </a:p>
      </dsp:txBody>
      <dsp:txXfrm>
        <a:off x="4227217" y="44739"/>
        <a:ext cx="2450630" cy="1434670"/>
      </dsp:txXfrm>
    </dsp:sp>
    <dsp:sp modelId="{1D480531-7949-B04F-9A2A-0602EFFFDC27}">
      <dsp:nvSpPr>
        <dsp:cNvPr id="0" name=""/>
        <dsp:cNvSpPr/>
      </dsp:nvSpPr>
      <dsp:spPr>
        <a:xfrm rot="5400000">
          <a:off x="7124552" y="1210749"/>
          <a:ext cx="1896540" cy="228591"/>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618D538-9344-9E42-B667-5936642F854A}">
      <dsp:nvSpPr>
        <dsp:cNvPr id="0" name=""/>
        <dsp:cNvSpPr/>
      </dsp:nvSpPr>
      <dsp:spPr>
        <a:xfrm>
          <a:off x="7560650" y="104"/>
          <a:ext cx="2539900" cy="152394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7. Supported by training</a:t>
          </a:r>
        </a:p>
      </dsp:txBody>
      <dsp:txXfrm>
        <a:off x="7605285" y="44739"/>
        <a:ext cx="2450630" cy="1434670"/>
      </dsp:txXfrm>
    </dsp:sp>
    <dsp:sp modelId="{E0ADFEB2-FD1B-8548-AFAA-4AF2C00C8A11}">
      <dsp:nvSpPr>
        <dsp:cNvPr id="0" name=""/>
        <dsp:cNvSpPr/>
      </dsp:nvSpPr>
      <dsp:spPr>
        <a:xfrm rot="5400000">
          <a:off x="7124552" y="3115674"/>
          <a:ext cx="1896540" cy="228591"/>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592330B-DD3D-574C-8BC4-6ECBF198512C}">
      <dsp:nvSpPr>
        <dsp:cNvPr id="0" name=""/>
        <dsp:cNvSpPr/>
      </dsp:nvSpPr>
      <dsp:spPr>
        <a:xfrm>
          <a:off x="7560650" y="1905029"/>
          <a:ext cx="2539900" cy="152394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8. Safe and sensitive to risk</a:t>
          </a:r>
        </a:p>
      </dsp:txBody>
      <dsp:txXfrm>
        <a:off x="7605285" y="1949664"/>
        <a:ext cx="2450630" cy="1434670"/>
      </dsp:txXfrm>
    </dsp:sp>
    <dsp:sp modelId="{0C3EC8D0-54A6-5C4D-8C15-04C098AD8D62}">
      <dsp:nvSpPr>
        <dsp:cNvPr id="0" name=""/>
        <dsp:cNvSpPr/>
      </dsp:nvSpPr>
      <dsp:spPr>
        <a:xfrm>
          <a:off x="7560650" y="3809955"/>
          <a:ext cx="2539900" cy="152394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9. Accountable</a:t>
          </a:r>
        </a:p>
      </dsp:txBody>
      <dsp:txXfrm>
        <a:off x="7605285" y="3854590"/>
        <a:ext cx="2450630" cy="14346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FA028-A05E-8741-BB2D-5593450D2940}">
      <dsp:nvSpPr>
        <dsp:cNvPr id="0" name=""/>
        <dsp:cNvSpPr/>
      </dsp:nvSpPr>
      <dsp:spPr>
        <a:xfrm>
          <a:off x="3034078" y="1612"/>
          <a:ext cx="2109629" cy="105481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55880" rIns="83820" bIns="55880" numCol="1" spcCol="1270" anchor="ctr" anchorCtr="0">
          <a:noAutofit/>
        </a:bodyPr>
        <a:lstStyle/>
        <a:p>
          <a:pPr marL="0" lvl="0" indent="0" algn="ctr" defTabSz="1955800">
            <a:lnSpc>
              <a:spcPct val="90000"/>
            </a:lnSpc>
            <a:spcBef>
              <a:spcPct val="0"/>
            </a:spcBef>
            <a:spcAft>
              <a:spcPct val="35000"/>
            </a:spcAft>
            <a:buNone/>
          </a:pPr>
          <a:r>
            <a:rPr lang="en-US" sz="4400" kern="1200" dirty="0"/>
            <a:t>Internal</a:t>
          </a:r>
        </a:p>
      </dsp:txBody>
      <dsp:txXfrm>
        <a:off x="3064972" y="32506"/>
        <a:ext cx="2047841" cy="993026"/>
      </dsp:txXfrm>
    </dsp:sp>
    <dsp:sp modelId="{ADB7EEF1-6ED0-0F46-BF2A-101A42A887C2}">
      <dsp:nvSpPr>
        <dsp:cNvPr id="0" name=""/>
        <dsp:cNvSpPr/>
      </dsp:nvSpPr>
      <dsp:spPr>
        <a:xfrm>
          <a:off x="3245041" y="1056427"/>
          <a:ext cx="210962" cy="478933"/>
        </a:xfrm>
        <a:custGeom>
          <a:avLst/>
          <a:gdLst/>
          <a:ahLst/>
          <a:cxnLst/>
          <a:rect l="0" t="0" r="0" b="0"/>
          <a:pathLst>
            <a:path>
              <a:moveTo>
                <a:pt x="0" y="0"/>
              </a:moveTo>
              <a:lnTo>
                <a:pt x="0" y="478933"/>
              </a:lnTo>
              <a:lnTo>
                <a:pt x="210962" y="4789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7B2A3C-2A66-834D-8025-1721BBE3E8E2}">
      <dsp:nvSpPr>
        <dsp:cNvPr id="0" name=""/>
        <dsp:cNvSpPr/>
      </dsp:nvSpPr>
      <dsp:spPr>
        <a:xfrm>
          <a:off x="3456004" y="1320130"/>
          <a:ext cx="1237188" cy="43045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Governance</a:t>
          </a:r>
        </a:p>
      </dsp:txBody>
      <dsp:txXfrm>
        <a:off x="3468612" y="1332738"/>
        <a:ext cx="1211972" cy="405243"/>
      </dsp:txXfrm>
    </dsp:sp>
    <dsp:sp modelId="{30CF1489-3C3F-604E-9CAD-73241F10B34B}">
      <dsp:nvSpPr>
        <dsp:cNvPr id="0" name=""/>
        <dsp:cNvSpPr/>
      </dsp:nvSpPr>
      <dsp:spPr>
        <a:xfrm>
          <a:off x="3245041" y="1056427"/>
          <a:ext cx="210962" cy="1153925"/>
        </a:xfrm>
        <a:custGeom>
          <a:avLst/>
          <a:gdLst/>
          <a:ahLst/>
          <a:cxnLst/>
          <a:rect l="0" t="0" r="0" b="0"/>
          <a:pathLst>
            <a:path>
              <a:moveTo>
                <a:pt x="0" y="0"/>
              </a:moveTo>
              <a:lnTo>
                <a:pt x="0" y="1153925"/>
              </a:lnTo>
              <a:lnTo>
                <a:pt x="210962" y="11539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5658AF-14B8-5C4C-AC9B-554EA2A3815A}">
      <dsp:nvSpPr>
        <dsp:cNvPr id="0" name=""/>
        <dsp:cNvSpPr/>
      </dsp:nvSpPr>
      <dsp:spPr>
        <a:xfrm>
          <a:off x="3456004" y="2014293"/>
          <a:ext cx="1058241" cy="39211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Research</a:t>
          </a:r>
        </a:p>
      </dsp:txBody>
      <dsp:txXfrm>
        <a:off x="3467489" y="2025778"/>
        <a:ext cx="1035271" cy="369146"/>
      </dsp:txXfrm>
    </dsp:sp>
    <dsp:sp modelId="{1E4C66B8-B902-2840-BCB6-881F82EA9581}">
      <dsp:nvSpPr>
        <dsp:cNvPr id="0" name=""/>
        <dsp:cNvSpPr/>
      </dsp:nvSpPr>
      <dsp:spPr>
        <a:xfrm>
          <a:off x="3245041" y="1056427"/>
          <a:ext cx="210962" cy="2141095"/>
        </a:xfrm>
        <a:custGeom>
          <a:avLst/>
          <a:gdLst/>
          <a:ahLst/>
          <a:cxnLst/>
          <a:rect l="0" t="0" r="0" b="0"/>
          <a:pathLst>
            <a:path>
              <a:moveTo>
                <a:pt x="0" y="0"/>
              </a:moveTo>
              <a:lnTo>
                <a:pt x="0" y="2141095"/>
              </a:lnTo>
              <a:lnTo>
                <a:pt x="210962" y="21410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91EFA2-7EAE-C345-AF67-BAC1495A6BD4}">
      <dsp:nvSpPr>
        <dsp:cNvPr id="0" name=""/>
        <dsp:cNvSpPr/>
      </dsp:nvSpPr>
      <dsp:spPr>
        <a:xfrm>
          <a:off x="3456004" y="2670114"/>
          <a:ext cx="1687703" cy="105481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 tIns="16510" rIns="24765" bIns="16510" numCol="1" spcCol="1270" anchor="t" anchorCtr="0">
          <a:noAutofit/>
        </a:bodyPr>
        <a:lstStyle/>
        <a:p>
          <a:pPr marL="0" lvl="0" indent="0" algn="l" defTabSz="577850">
            <a:lnSpc>
              <a:spcPct val="90000"/>
            </a:lnSpc>
            <a:spcBef>
              <a:spcPct val="0"/>
            </a:spcBef>
            <a:spcAft>
              <a:spcPct val="35000"/>
            </a:spcAft>
            <a:buNone/>
          </a:pPr>
          <a:r>
            <a:rPr lang="en-US" sz="1300" kern="1200" dirty="0"/>
            <a:t>Programming</a:t>
          </a:r>
        </a:p>
        <a:p>
          <a:pPr marL="57150" lvl="1" indent="-57150" algn="l" defTabSz="444500">
            <a:lnSpc>
              <a:spcPct val="90000"/>
            </a:lnSpc>
            <a:spcBef>
              <a:spcPct val="0"/>
            </a:spcBef>
            <a:spcAft>
              <a:spcPct val="15000"/>
            </a:spcAft>
            <a:buChar char="•"/>
          </a:pPr>
          <a:r>
            <a:rPr lang="en-US" sz="1000" kern="1200" dirty="0"/>
            <a:t>Situation analysis</a:t>
          </a:r>
        </a:p>
        <a:p>
          <a:pPr marL="57150" lvl="1" indent="-57150" algn="l" defTabSz="444500">
            <a:lnSpc>
              <a:spcPct val="90000"/>
            </a:lnSpc>
            <a:spcBef>
              <a:spcPct val="0"/>
            </a:spcBef>
            <a:spcAft>
              <a:spcPct val="15000"/>
            </a:spcAft>
            <a:buChar char="•"/>
          </a:pPr>
          <a:r>
            <a:rPr lang="en-US" sz="1000" kern="1200" dirty="0"/>
            <a:t>Planning</a:t>
          </a:r>
        </a:p>
        <a:p>
          <a:pPr marL="57150" lvl="1" indent="-57150" algn="l" defTabSz="444500">
            <a:lnSpc>
              <a:spcPct val="90000"/>
            </a:lnSpc>
            <a:spcBef>
              <a:spcPct val="0"/>
            </a:spcBef>
            <a:spcAft>
              <a:spcPct val="15000"/>
            </a:spcAft>
            <a:buChar char="•"/>
          </a:pPr>
          <a:r>
            <a:rPr lang="en-US" sz="1000" kern="1200" dirty="0"/>
            <a:t>Implementation</a:t>
          </a:r>
        </a:p>
        <a:p>
          <a:pPr marL="57150" lvl="1" indent="-57150" algn="l" defTabSz="444500">
            <a:lnSpc>
              <a:spcPct val="90000"/>
            </a:lnSpc>
            <a:spcBef>
              <a:spcPct val="0"/>
            </a:spcBef>
            <a:spcAft>
              <a:spcPct val="15000"/>
            </a:spcAft>
            <a:buChar char="•"/>
          </a:pPr>
          <a:r>
            <a:rPr lang="en-US" sz="1000" kern="1200" dirty="0"/>
            <a:t>MEAL</a:t>
          </a:r>
        </a:p>
      </dsp:txBody>
      <dsp:txXfrm>
        <a:off x="3486898" y="2701008"/>
        <a:ext cx="1625915" cy="993026"/>
      </dsp:txXfrm>
    </dsp:sp>
    <dsp:sp modelId="{872CF65B-F386-EF46-8228-9BC9F7F9E2D0}">
      <dsp:nvSpPr>
        <dsp:cNvPr id="0" name=""/>
        <dsp:cNvSpPr/>
      </dsp:nvSpPr>
      <dsp:spPr>
        <a:xfrm>
          <a:off x="3245041" y="1056427"/>
          <a:ext cx="210962" cy="3136835"/>
        </a:xfrm>
        <a:custGeom>
          <a:avLst/>
          <a:gdLst/>
          <a:ahLst/>
          <a:cxnLst/>
          <a:rect l="0" t="0" r="0" b="0"/>
          <a:pathLst>
            <a:path>
              <a:moveTo>
                <a:pt x="0" y="0"/>
              </a:moveTo>
              <a:lnTo>
                <a:pt x="0" y="3136835"/>
              </a:lnTo>
              <a:lnTo>
                <a:pt x="210962" y="31368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2B6156-025F-4748-9674-DF5F01FF4057}">
      <dsp:nvSpPr>
        <dsp:cNvPr id="0" name=""/>
        <dsp:cNvSpPr/>
      </dsp:nvSpPr>
      <dsp:spPr>
        <a:xfrm>
          <a:off x="3456004" y="3988633"/>
          <a:ext cx="1119184" cy="40925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Advocacy</a:t>
          </a:r>
        </a:p>
      </dsp:txBody>
      <dsp:txXfrm>
        <a:off x="3467991" y="4000620"/>
        <a:ext cx="1095210" cy="385283"/>
      </dsp:txXfrm>
    </dsp:sp>
    <dsp:sp modelId="{EDECEBC7-0E70-9D4F-AC49-DA4F523B5169}">
      <dsp:nvSpPr>
        <dsp:cNvPr id="0" name=""/>
        <dsp:cNvSpPr/>
      </dsp:nvSpPr>
      <dsp:spPr>
        <a:xfrm>
          <a:off x="3245041" y="1056427"/>
          <a:ext cx="210962" cy="3788484"/>
        </a:xfrm>
        <a:custGeom>
          <a:avLst/>
          <a:gdLst/>
          <a:ahLst/>
          <a:cxnLst/>
          <a:rect l="0" t="0" r="0" b="0"/>
          <a:pathLst>
            <a:path>
              <a:moveTo>
                <a:pt x="0" y="0"/>
              </a:moveTo>
              <a:lnTo>
                <a:pt x="0" y="3788484"/>
              </a:lnTo>
              <a:lnTo>
                <a:pt x="210962" y="37884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DB67C6-4693-1746-AE9C-9E3A0EF12660}">
      <dsp:nvSpPr>
        <dsp:cNvPr id="0" name=""/>
        <dsp:cNvSpPr/>
      </dsp:nvSpPr>
      <dsp:spPr>
        <a:xfrm>
          <a:off x="3456004" y="4661594"/>
          <a:ext cx="1211501" cy="36663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Communication</a:t>
          </a:r>
        </a:p>
      </dsp:txBody>
      <dsp:txXfrm>
        <a:off x="3466742" y="4672332"/>
        <a:ext cx="1190025" cy="345156"/>
      </dsp:txXfrm>
    </dsp:sp>
    <dsp:sp modelId="{2ECC8605-5161-E146-BFE8-E90AFF86F489}">
      <dsp:nvSpPr>
        <dsp:cNvPr id="0" name=""/>
        <dsp:cNvSpPr/>
      </dsp:nvSpPr>
      <dsp:spPr>
        <a:xfrm>
          <a:off x="3245041" y="1056427"/>
          <a:ext cx="210962" cy="4407075"/>
        </a:xfrm>
        <a:custGeom>
          <a:avLst/>
          <a:gdLst/>
          <a:ahLst/>
          <a:cxnLst/>
          <a:rect l="0" t="0" r="0" b="0"/>
          <a:pathLst>
            <a:path>
              <a:moveTo>
                <a:pt x="0" y="0"/>
              </a:moveTo>
              <a:lnTo>
                <a:pt x="0" y="4407075"/>
              </a:lnTo>
              <a:lnTo>
                <a:pt x="210962" y="44070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0DA990-69D0-C44D-9304-203E78AD26FF}">
      <dsp:nvSpPr>
        <dsp:cNvPr id="0" name=""/>
        <dsp:cNvSpPr/>
      </dsp:nvSpPr>
      <dsp:spPr>
        <a:xfrm>
          <a:off x="3456004" y="5291931"/>
          <a:ext cx="1178169" cy="34314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Fundraising</a:t>
          </a:r>
        </a:p>
      </dsp:txBody>
      <dsp:txXfrm>
        <a:off x="3466054" y="5301981"/>
        <a:ext cx="1158069" cy="323041"/>
      </dsp:txXfrm>
    </dsp:sp>
    <dsp:sp modelId="{0449B774-7136-4548-862F-93E9C08AD9EB}">
      <dsp:nvSpPr>
        <dsp:cNvPr id="0" name=""/>
        <dsp:cNvSpPr/>
      </dsp:nvSpPr>
      <dsp:spPr>
        <a:xfrm>
          <a:off x="5671115" y="1612"/>
          <a:ext cx="2109629" cy="105481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55880" rIns="83820" bIns="55880" numCol="1" spcCol="1270" anchor="ctr" anchorCtr="0">
          <a:noAutofit/>
        </a:bodyPr>
        <a:lstStyle/>
        <a:p>
          <a:pPr marL="0" lvl="0" indent="0" algn="ctr" defTabSz="1955800">
            <a:lnSpc>
              <a:spcPct val="90000"/>
            </a:lnSpc>
            <a:spcBef>
              <a:spcPct val="0"/>
            </a:spcBef>
            <a:spcAft>
              <a:spcPct val="35000"/>
            </a:spcAft>
            <a:buNone/>
          </a:pPr>
          <a:r>
            <a:rPr lang="en-US" sz="4400" kern="1200" dirty="0"/>
            <a:t>External</a:t>
          </a:r>
        </a:p>
      </dsp:txBody>
      <dsp:txXfrm>
        <a:off x="5702009" y="32506"/>
        <a:ext cx="2047841" cy="993026"/>
      </dsp:txXfrm>
    </dsp:sp>
    <dsp:sp modelId="{5937FB46-5A52-9844-ADF5-F8159639C348}">
      <dsp:nvSpPr>
        <dsp:cNvPr id="0" name=""/>
        <dsp:cNvSpPr/>
      </dsp:nvSpPr>
      <dsp:spPr>
        <a:xfrm>
          <a:off x="5882078" y="1056427"/>
          <a:ext cx="210962" cy="791111"/>
        </a:xfrm>
        <a:custGeom>
          <a:avLst/>
          <a:gdLst/>
          <a:ahLst/>
          <a:cxnLst/>
          <a:rect l="0" t="0" r="0" b="0"/>
          <a:pathLst>
            <a:path>
              <a:moveTo>
                <a:pt x="0" y="0"/>
              </a:moveTo>
              <a:lnTo>
                <a:pt x="0" y="791111"/>
              </a:lnTo>
              <a:lnTo>
                <a:pt x="210962" y="7911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0AA4C4-514A-1D4B-A40B-E1D0FC62653F}">
      <dsp:nvSpPr>
        <dsp:cNvPr id="0" name=""/>
        <dsp:cNvSpPr/>
      </dsp:nvSpPr>
      <dsp:spPr>
        <a:xfrm>
          <a:off x="6093041" y="1320130"/>
          <a:ext cx="1687703" cy="105481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 tIns="16510" rIns="24765" bIns="16510" numCol="1" spcCol="1270" anchor="t" anchorCtr="0">
          <a:noAutofit/>
        </a:bodyPr>
        <a:lstStyle/>
        <a:p>
          <a:pPr marL="0" lvl="0" indent="0" algn="l" defTabSz="577850">
            <a:lnSpc>
              <a:spcPct val="90000"/>
            </a:lnSpc>
            <a:spcBef>
              <a:spcPct val="0"/>
            </a:spcBef>
            <a:spcAft>
              <a:spcPct val="35000"/>
            </a:spcAft>
            <a:buNone/>
          </a:pPr>
          <a:r>
            <a:rPr lang="en-US" sz="1300" kern="1200" dirty="0"/>
            <a:t>Advocacy</a:t>
          </a:r>
        </a:p>
        <a:p>
          <a:pPr marL="57150" lvl="1" indent="-57150" algn="l" defTabSz="444500">
            <a:lnSpc>
              <a:spcPct val="90000"/>
            </a:lnSpc>
            <a:spcBef>
              <a:spcPct val="0"/>
            </a:spcBef>
            <a:spcAft>
              <a:spcPct val="15000"/>
            </a:spcAft>
            <a:buChar char="•"/>
          </a:pPr>
          <a:r>
            <a:rPr lang="en-US" sz="1000" kern="1200" dirty="0"/>
            <a:t>Awareness raising</a:t>
          </a:r>
        </a:p>
        <a:p>
          <a:pPr marL="57150" lvl="1" indent="-57150" algn="l" defTabSz="444500">
            <a:lnSpc>
              <a:spcPct val="90000"/>
            </a:lnSpc>
            <a:spcBef>
              <a:spcPct val="0"/>
            </a:spcBef>
            <a:spcAft>
              <a:spcPct val="15000"/>
            </a:spcAft>
            <a:buChar char="•"/>
          </a:pPr>
          <a:r>
            <a:rPr lang="en-US" sz="1000" kern="1200" dirty="0"/>
            <a:t>Policy-making</a:t>
          </a:r>
        </a:p>
        <a:p>
          <a:pPr marL="57150" lvl="1" indent="-57150" algn="l" defTabSz="444500">
            <a:lnSpc>
              <a:spcPct val="90000"/>
            </a:lnSpc>
            <a:spcBef>
              <a:spcPct val="0"/>
            </a:spcBef>
            <a:spcAft>
              <a:spcPct val="15000"/>
            </a:spcAft>
            <a:buChar char="•"/>
          </a:pPr>
          <a:r>
            <a:rPr lang="en-US" sz="1000" kern="1200" dirty="0"/>
            <a:t>Budget</a:t>
          </a:r>
        </a:p>
      </dsp:txBody>
      <dsp:txXfrm>
        <a:off x="6123935" y="1351024"/>
        <a:ext cx="1625915" cy="993026"/>
      </dsp:txXfrm>
    </dsp:sp>
    <dsp:sp modelId="{7A790B51-2229-B249-A6EC-A9E2E3FD11F1}">
      <dsp:nvSpPr>
        <dsp:cNvPr id="0" name=""/>
        <dsp:cNvSpPr/>
      </dsp:nvSpPr>
      <dsp:spPr>
        <a:xfrm>
          <a:off x="5882078" y="1056427"/>
          <a:ext cx="210962" cy="1854433"/>
        </a:xfrm>
        <a:custGeom>
          <a:avLst/>
          <a:gdLst/>
          <a:ahLst/>
          <a:cxnLst/>
          <a:rect l="0" t="0" r="0" b="0"/>
          <a:pathLst>
            <a:path>
              <a:moveTo>
                <a:pt x="0" y="0"/>
              </a:moveTo>
              <a:lnTo>
                <a:pt x="0" y="1854433"/>
              </a:lnTo>
              <a:lnTo>
                <a:pt x="210962" y="18544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E26614-9176-424F-B3E3-52C8FDC3F172}">
      <dsp:nvSpPr>
        <dsp:cNvPr id="0" name=""/>
        <dsp:cNvSpPr/>
      </dsp:nvSpPr>
      <dsp:spPr>
        <a:xfrm>
          <a:off x="6093041" y="2638649"/>
          <a:ext cx="1594897" cy="54442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 tIns="16510" rIns="24765" bIns="16510" numCol="1" spcCol="1270" anchor="t" anchorCtr="0">
          <a:noAutofit/>
        </a:bodyPr>
        <a:lstStyle/>
        <a:p>
          <a:pPr marL="0" lvl="0" indent="0" algn="l" defTabSz="577850">
            <a:lnSpc>
              <a:spcPct val="90000"/>
            </a:lnSpc>
            <a:spcBef>
              <a:spcPct val="0"/>
            </a:spcBef>
            <a:spcAft>
              <a:spcPct val="35000"/>
            </a:spcAft>
            <a:buNone/>
          </a:pPr>
          <a:r>
            <a:rPr lang="en-US" sz="1300" kern="1200" dirty="0"/>
            <a:t>Programming</a:t>
          </a:r>
        </a:p>
        <a:p>
          <a:pPr marL="57150" lvl="1" indent="-57150" algn="l" defTabSz="444500">
            <a:lnSpc>
              <a:spcPct val="90000"/>
            </a:lnSpc>
            <a:spcBef>
              <a:spcPct val="0"/>
            </a:spcBef>
            <a:spcAft>
              <a:spcPct val="15000"/>
            </a:spcAft>
            <a:buChar char="•"/>
          </a:pPr>
          <a:r>
            <a:rPr lang="en-US" sz="1000" kern="1200" dirty="0"/>
            <a:t>Implementation</a:t>
          </a:r>
        </a:p>
      </dsp:txBody>
      <dsp:txXfrm>
        <a:off x="6108987" y="2654595"/>
        <a:ext cx="1563005" cy="5125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865C1C-A698-DD40-8716-6DB3434D920D}">
      <dsp:nvSpPr>
        <dsp:cNvPr id="0" name=""/>
        <dsp:cNvSpPr/>
      </dsp:nvSpPr>
      <dsp:spPr>
        <a:xfrm>
          <a:off x="1663680" y="68808"/>
          <a:ext cx="3302812" cy="3302812"/>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r>
            <a:rPr lang="en-US" sz="3700" kern="1200" dirty="0"/>
            <a:t>Voice</a:t>
          </a:r>
        </a:p>
      </dsp:txBody>
      <dsp:txXfrm>
        <a:off x="2104055" y="646800"/>
        <a:ext cx="2422062" cy="1486265"/>
      </dsp:txXfrm>
    </dsp:sp>
    <dsp:sp modelId="{9434CE21-F8CC-AF4F-8765-353F2E989062}">
      <dsp:nvSpPr>
        <dsp:cNvPr id="0" name=""/>
        <dsp:cNvSpPr/>
      </dsp:nvSpPr>
      <dsp:spPr>
        <a:xfrm>
          <a:off x="2855445" y="2133066"/>
          <a:ext cx="3302812" cy="3302812"/>
        </a:xfrm>
        <a:prstGeom prst="ellipse">
          <a:avLst/>
        </a:prstGeom>
        <a:solidFill>
          <a:schemeClr val="accent5">
            <a:alpha val="50000"/>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r>
            <a:rPr lang="en-US" sz="3700" kern="1200" dirty="0"/>
            <a:t>Champion</a:t>
          </a:r>
        </a:p>
      </dsp:txBody>
      <dsp:txXfrm>
        <a:off x="3865555" y="2986293"/>
        <a:ext cx="1981687" cy="1816547"/>
      </dsp:txXfrm>
    </dsp:sp>
    <dsp:sp modelId="{2E9AD2CA-7698-7F47-9B7A-075EC788C939}">
      <dsp:nvSpPr>
        <dsp:cNvPr id="0" name=""/>
        <dsp:cNvSpPr/>
      </dsp:nvSpPr>
      <dsp:spPr>
        <a:xfrm>
          <a:off x="471915" y="2133066"/>
          <a:ext cx="3302812" cy="3302812"/>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r>
            <a:rPr lang="en-US" sz="3700" kern="1200" dirty="0"/>
            <a:t>Platform</a:t>
          </a:r>
        </a:p>
      </dsp:txBody>
      <dsp:txXfrm>
        <a:off x="782930" y="2986293"/>
        <a:ext cx="1981687" cy="1816547"/>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2EADC3-2BD9-DD4A-980E-C944B7C91F4F}" type="datetimeFigureOut">
              <a:rPr lang="en-CO" smtClean="0"/>
              <a:t>12/7/20</a:t>
            </a:fld>
            <a:endParaRPr lang="en-C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7A86E0-879F-0640-BBAA-04CA997340E9}" type="slidenum">
              <a:rPr lang="en-CO" smtClean="0"/>
              <a:t>‹#›</a:t>
            </a:fld>
            <a:endParaRPr lang="en-CO"/>
          </a:p>
        </p:txBody>
      </p:sp>
    </p:spTree>
    <p:extLst>
      <p:ext uri="{BB962C8B-B14F-4D97-AF65-F5344CB8AC3E}">
        <p14:creationId xmlns:p14="http://schemas.microsoft.com/office/powerpoint/2010/main" val="1559851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62B8D-25FB-E240-B1CF-75120AA369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O"/>
          </a:p>
        </p:txBody>
      </p:sp>
      <p:sp>
        <p:nvSpPr>
          <p:cNvPr id="3" name="Subtitle 2">
            <a:extLst>
              <a:ext uri="{FF2B5EF4-FFF2-40B4-BE49-F238E27FC236}">
                <a16:creationId xmlns:a16="http://schemas.microsoft.com/office/drawing/2014/main" id="{FFFFBA42-4E2E-0D4B-AEBE-854B90867F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O"/>
          </a:p>
        </p:txBody>
      </p:sp>
      <p:sp>
        <p:nvSpPr>
          <p:cNvPr id="4" name="Date Placeholder 3">
            <a:extLst>
              <a:ext uri="{FF2B5EF4-FFF2-40B4-BE49-F238E27FC236}">
                <a16:creationId xmlns:a16="http://schemas.microsoft.com/office/drawing/2014/main" id="{AB106FC0-7F20-3D4E-9B24-1D55E5177B77}"/>
              </a:ext>
            </a:extLst>
          </p:cNvPr>
          <p:cNvSpPr>
            <a:spLocks noGrp="1"/>
          </p:cNvSpPr>
          <p:nvPr>
            <p:ph type="dt" sz="half" idx="10"/>
          </p:nvPr>
        </p:nvSpPr>
        <p:spPr/>
        <p:txBody>
          <a:bodyPr/>
          <a:lstStyle/>
          <a:p>
            <a:r>
              <a:rPr lang="en-US"/>
              <a:t>08/12/20</a:t>
            </a:r>
            <a:endParaRPr lang="en-CO"/>
          </a:p>
        </p:txBody>
      </p:sp>
      <p:sp>
        <p:nvSpPr>
          <p:cNvPr id="5" name="Footer Placeholder 4">
            <a:extLst>
              <a:ext uri="{FF2B5EF4-FFF2-40B4-BE49-F238E27FC236}">
                <a16:creationId xmlns:a16="http://schemas.microsoft.com/office/drawing/2014/main" id="{80B4B053-2EC4-C248-8E8F-2FDF1F969905}"/>
              </a:ext>
            </a:extLst>
          </p:cNvPr>
          <p:cNvSpPr>
            <a:spLocks noGrp="1"/>
          </p:cNvSpPr>
          <p:nvPr>
            <p:ph type="ftr" sz="quarter" idx="11"/>
          </p:nvPr>
        </p:nvSpPr>
        <p:spPr/>
        <p:txBody>
          <a:bodyPr/>
          <a:lstStyle/>
          <a:p>
            <a:r>
              <a:rPr lang="en-US"/>
              <a:t>Every child deserves a voice, a platform, and a champion! </a:t>
            </a:r>
            <a:endParaRPr lang="en-CO"/>
          </a:p>
        </p:txBody>
      </p:sp>
      <p:sp>
        <p:nvSpPr>
          <p:cNvPr id="6" name="Slide Number Placeholder 5">
            <a:extLst>
              <a:ext uri="{FF2B5EF4-FFF2-40B4-BE49-F238E27FC236}">
                <a16:creationId xmlns:a16="http://schemas.microsoft.com/office/drawing/2014/main" id="{8A743AE4-2FDC-884F-8B05-8DDA4D63ECE0}"/>
              </a:ext>
            </a:extLst>
          </p:cNvPr>
          <p:cNvSpPr>
            <a:spLocks noGrp="1"/>
          </p:cNvSpPr>
          <p:nvPr>
            <p:ph type="sldNum" sz="quarter" idx="12"/>
          </p:nvPr>
        </p:nvSpPr>
        <p:spPr/>
        <p:txBody>
          <a:bodyPr/>
          <a:lstStyle/>
          <a:p>
            <a:fld id="{74756650-DB19-C04C-B3B9-677A4F85AE57}" type="slidenum">
              <a:rPr lang="en-CO" smtClean="0"/>
              <a:t>‹#›</a:t>
            </a:fld>
            <a:endParaRPr lang="en-CO"/>
          </a:p>
        </p:txBody>
      </p:sp>
    </p:spTree>
    <p:extLst>
      <p:ext uri="{BB962C8B-B14F-4D97-AF65-F5344CB8AC3E}">
        <p14:creationId xmlns:p14="http://schemas.microsoft.com/office/powerpoint/2010/main" val="2742835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AC221-D701-7B40-B7CB-70CDA61D31E1}"/>
              </a:ext>
            </a:extLst>
          </p:cNvPr>
          <p:cNvSpPr>
            <a:spLocks noGrp="1"/>
          </p:cNvSpPr>
          <p:nvPr>
            <p:ph type="title"/>
          </p:nvPr>
        </p:nvSpPr>
        <p:spPr/>
        <p:txBody>
          <a:bodyPr/>
          <a:lstStyle/>
          <a:p>
            <a:r>
              <a:rPr lang="en-US"/>
              <a:t>Click to edit Master title style</a:t>
            </a:r>
            <a:endParaRPr lang="en-CO"/>
          </a:p>
        </p:txBody>
      </p:sp>
      <p:sp>
        <p:nvSpPr>
          <p:cNvPr id="3" name="Vertical Text Placeholder 2">
            <a:extLst>
              <a:ext uri="{FF2B5EF4-FFF2-40B4-BE49-F238E27FC236}">
                <a16:creationId xmlns:a16="http://schemas.microsoft.com/office/drawing/2014/main" id="{382C9D8C-1330-FF4D-9945-BA56A3A2CA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Date Placeholder 3">
            <a:extLst>
              <a:ext uri="{FF2B5EF4-FFF2-40B4-BE49-F238E27FC236}">
                <a16:creationId xmlns:a16="http://schemas.microsoft.com/office/drawing/2014/main" id="{55EF8A93-7022-6745-BAAB-542E5755E182}"/>
              </a:ext>
            </a:extLst>
          </p:cNvPr>
          <p:cNvSpPr>
            <a:spLocks noGrp="1"/>
          </p:cNvSpPr>
          <p:nvPr>
            <p:ph type="dt" sz="half" idx="10"/>
          </p:nvPr>
        </p:nvSpPr>
        <p:spPr/>
        <p:txBody>
          <a:bodyPr/>
          <a:lstStyle/>
          <a:p>
            <a:r>
              <a:rPr lang="en-US"/>
              <a:t>08/12/20</a:t>
            </a:r>
            <a:endParaRPr lang="en-CO"/>
          </a:p>
        </p:txBody>
      </p:sp>
      <p:sp>
        <p:nvSpPr>
          <p:cNvPr id="5" name="Footer Placeholder 4">
            <a:extLst>
              <a:ext uri="{FF2B5EF4-FFF2-40B4-BE49-F238E27FC236}">
                <a16:creationId xmlns:a16="http://schemas.microsoft.com/office/drawing/2014/main" id="{3B3B6A49-05A0-5B4B-98A0-26574EF09857}"/>
              </a:ext>
            </a:extLst>
          </p:cNvPr>
          <p:cNvSpPr>
            <a:spLocks noGrp="1"/>
          </p:cNvSpPr>
          <p:nvPr>
            <p:ph type="ftr" sz="quarter" idx="11"/>
          </p:nvPr>
        </p:nvSpPr>
        <p:spPr/>
        <p:txBody>
          <a:bodyPr/>
          <a:lstStyle/>
          <a:p>
            <a:r>
              <a:rPr lang="en-US"/>
              <a:t>Every child deserves a voice, a platform, and a champion! </a:t>
            </a:r>
            <a:endParaRPr lang="en-CO"/>
          </a:p>
        </p:txBody>
      </p:sp>
      <p:sp>
        <p:nvSpPr>
          <p:cNvPr id="6" name="Slide Number Placeholder 5">
            <a:extLst>
              <a:ext uri="{FF2B5EF4-FFF2-40B4-BE49-F238E27FC236}">
                <a16:creationId xmlns:a16="http://schemas.microsoft.com/office/drawing/2014/main" id="{65633C93-B9B7-AA46-98FE-A33864990615}"/>
              </a:ext>
            </a:extLst>
          </p:cNvPr>
          <p:cNvSpPr>
            <a:spLocks noGrp="1"/>
          </p:cNvSpPr>
          <p:nvPr>
            <p:ph type="sldNum" sz="quarter" idx="12"/>
          </p:nvPr>
        </p:nvSpPr>
        <p:spPr/>
        <p:txBody>
          <a:bodyPr/>
          <a:lstStyle/>
          <a:p>
            <a:fld id="{74756650-DB19-C04C-B3B9-677A4F85AE57}" type="slidenum">
              <a:rPr lang="en-CO" smtClean="0"/>
              <a:t>‹#›</a:t>
            </a:fld>
            <a:endParaRPr lang="en-CO"/>
          </a:p>
        </p:txBody>
      </p:sp>
    </p:spTree>
    <p:extLst>
      <p:ext uri="{BB962C8B-B14F-4D97-AF65-F5344CB8AC3E}">
        <p14:creationId xmlns:p14="http://schemas.microsoft.com/office/powerpoint/2010/main" val="3760315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8637C2-F8F1-8C41-992F-E2F5846E0D8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O"/>
          </a:p>
        </p:txBody>
      </p:sp>
      <p:sp>
        <p:nvSpPr>
          <p:cNvPr id="3" name="Vertical Text Placeholder 2">
            <a:extLst>
              <a:ext uri="{FF2B5EF4-FFF2-40B4-BE49-F238E27FC236}">
                <a16:creationId xmlns:a16="http://schemas.microsoft.com/office/drawing/2014/main" id="{BB2611F9-6EAA-4E46-A63A-E47F2C9CA5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Date Placeholder 3">
            <a:extLst>
              <a:ext uri="{FF2B5EF4-FFF2-40B4-BE49-F238E27FC236}">
                <a16:creationId xmlns:a16="http://schemas.microsoft.com/office/drawing/2014/main" id="{35E92B5A-E73E-544A-90E6-6BB28E5F38C2}"/>
              </a:ext>
            </a:extLst>
          </p:cNvPr>
          <p:cNvSpPr>
            <a:spLocks noGrp="1"/>
          </p:cNvSpPr>
          <p:nvPr>
            <p:ph type="dt" sz="half" idx="10"/>
          </p:nvPr>
        </p:nvSpPr>
        <p:spPr/>
        <p:txBody>
          <a:bodyPr/>
          <a:lstStyle/>
          <a:p>
            <a:r>
              <a:rPr lang="en-US"/>
              <a:t>08/12/20</a:t>
            </a:r>
            <a:endParaRPr lang="en-CO"/>
          </a:p>
        </p:txBody>
      </p:sp>
      <p:sp>
        <p:nvSpPr>
          <p:cNvPr id="5" name="Footer Placeholder 4">
            <a:extLst>
              <a:ext uri="{FF2B5EF4-FFF2-40B4-BE49-F238E27FC236}">
                <a16:creationId xmlns:a16="http://schemas.microsoft.com/office/drawing/2014/main" id="{610B26EB-AB0B-4447-A53F-DB68C8E0FAFB}"/>
              </a:ext>
            </a:extLst>
          </p:cNvPr>
          <p:cNvSpPr>
            <a:spLocks noGrp="1"/>
          </p:cNvSpPr>
          <p:nvPr>
            <p:ph type="ftr" sz="quarter" idx="11"/>
          </p:nvPr>
        </p:nvSpPr>
        <p:spPr/>
        <p:txBody>
          <a:bodyPr/>
          <a:lstStyle/>
          <a:p>
            <a:r>
              <a:rPr lang="en-US"/>
              <a:t>Every child deserves a voice, a platform, and a champion! </a:t>
            </a:r>
            <a:endParaRPr lang="en-CO"/>
          </a:p>
        </p:txBody>
      </p:sp>
      <p:sp>
        <p:nvSpPr>
          <p:cNvPr id="6" name="Slide Number Placeholder 5">
            <a:extLst>
              <a:ext uri="{FF2B5EF4-FFF2-40B4-BE49-F238E27FC236}">
                <a16:creationId xmlns:a16="http://schemas.microsoft.com/office/drawing/2014/main" id="{21CCF9B2-23FD-E645-82B0-957B403D7F58}"/>
              </a:ext>
            </a:extLst>
          </p:cNvPr>
          <p:cNvSpPr>
            <a:spLocks noGrp="1"/>
          </p:cNvSpPr>
          <p:nvPr>
            <p:ph type="sldNum" sz="quarter" idx="12"/>
          </p:nvPr>
        </p:nvSpPr>
        <p:spPr/>
        <p:txBody>
          <a:bodyPr/>
          <a:lstStyle/>
          <a:p>
            <a:fld id="{74756650-DB19-C04C-B3B9-677A4F85AE57}" type="slidenum">
              <a:rPr lang="en-CO" smtClean="0"/>
              <a:t>‹#›</a:t>
            </a:fld>
            <a:endParaRPr lang="en-CO"/>
          </a:p>
        </p:txBody>
      </p:sp>
    </p:spTree>
    <p:extLst>
      <p:ext uri="{BB962C8B-B14F-4D97-AF65-F5344CB8AC3E}">
        <p14:creationId xmlns:p14="http://schemas.microsoft.com/office/powerpoint/2010/main" val="538174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916C6-09B0-A94A-A1F8-02FBD370C5EE}"/>
              </a:ext>
            </a:extLst>
          </p:cNvPr>
          <p:cNvSpPr>
            <a:spLocks noGrp="1"/>
          </p:cNvSpPr>
          <p:nvPr>
            <p:ph type="title"/>
          </p:nvPr>
        </p:nvSpPr>
        <p:spPr/>
        <p:txBody>
          <a:bodyPr/>
          <a:lstStyle/>
          <a:p>
            <a:r>
              <a:rPr lang="en-US"/>
              <a:t>Click to edit Master title style</a:t>
            </a:r>
            <a:endParaRPr lang="en-CO"/>
          </a:p>
        </p:txBody>
      </p:sp>
      <p:sp>
        <p:nvSpPr>
          <p:cNvPr id="3" name="Content Placeholder 2">
            <a:extLst>
              <a:ext uri="{FF2B5EF4-FFF2-40B4-BE49-F238E27FC236}">
                <a16:creationId xmlns:a16="http://schemas.microsoft.com/office/drawing/2014/main" id="{9F9F9C95-4F4E-D442-8E81-AD24E9C310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Date Placeholder 3">
            <a:extLst>
              <a:ext uri="{FF2B5EF4-FFF2-40B4-BE49-F238E27FC236}">
                <a16:creationId xmlns:a16="http://schemas.microsoft.com/office/drawing/2014/main" id="{7C43FD62-A59C-9E48-AFE5-B821AC865BD1}"/>
              </a:ext>
            </a:extLst>
          </p:cNvPr>
          <p:cNvSpPr>
            <a:spLocks noGrp="1"/>
          </p:cNvSpPr>
          <p:nvPr>
            <p:ph type="dt" sz="half" idx="10"/>
          </p:nvPr>
        </p:nvSpPr>
        <p:spPr/>
        <p:txBody>
          <a:bodyPr/>
          <a:lstStyle/>
          <a:p>
            <a:r>
              <a:rPr lang="en-US"/>
              <a:t>08/12/20</a:t>
            </a:r>
            <a:endParaRPr lang="en-CO"/>
          </a:p>
        </p:txBody>
      </p:sp>
      <p:sp>
        <p:nvSpPr>
          <p:cNvPr id="5" name="Footer Placeholder 4">
            <a:extLst>
              <a:ext uri="{FF2B5EF4-FFF2-40B4-BE49-F238E27FC236}">
                <a16:creationId xmlns:a16="http://schemas.microsoft.com/office/drawing/2014/main" id="{49531650-54C8-B74B-A3F9-2E1A80300643}"/>
              </a:ext>
            </a:extLst>
          </p:cNvPr>
          <p:cNvSpPr>
            <a:spLocks noGrp="1"/>
          </p:cNvSpPr>
          <p:nvPr>
            <p:ph type="ftr" sz="quarter" idx="11"/>
          </p:nvPr>
        </p:nvSpPr>
        <p:spPr/>
        <p:txBody>
          <a:bodyPr/>
          <a:lstStyle/>
          <a:p>
            <a:r>
              <a:rPr lang="en-US"/>
              <a:t>Every child deserves a voice, a platform, and a champion! </a:t>
            </a:r>
            <a:endParaRPr lang="en-CO"/>
          </a:p>
        </p:txBody>
      </p:sp>
      <p:sp>
        <p:nvSpPr>
          <p:cNvPr id="6" name="Slide Number Placeholder 5">
            <a:extLst>
              <a:ext uri="{FF2B5EF4-FFF2-40B4-BE49-F238E27FC236}">
                <a16:creationId xmlns:a16="http://schemas.microsoft.com/office/drawing/2014/main" id="{55EC78B4-8CB4-5143-8C53-685551032B90}"/>
              </a:ext>
            </a:extLst>
          </p:cNvPr>
          <p:cNvSpPr>
            <a:spLocks noGrp="1"/>
          </p:cNvSpPr>
          <p:nvPr>
            <p:ph type="sldNum" sz="quarter" idx="12"/>
          </p:nvPr>
        </p:nvSpPr>
        <p:spPr/>
        <p:txBody>
          <a:bodyPr/>
          <a:lstStyle/>
          <a:p>
            <a:fld id="{74756650-DB19-C04C-B3B9-677A4F85AE57}" type="slidenum">
              <a:rPr lang="en-CO" smtClean="0"/>
              <a:t>‹#›</a:t>
            </a:fld>
            <a:endParaRPr lang="en-CO"/>
          </a:p>
        </p:txBody>
      </p:sp>
    </p:spTree>
    <p:extLst>
      <p:ext uri="{BB962C8B-B14F-4D97-AF65-F5344CB8AC3E}">
        <p14:creationId xmlns:p14="http://schemas.microsoft.com/office/powerpoint/2010/main" val="325285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B4621-BF2A-624F-A35C-EBA8184B12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O"/>
          </a:p>
        </p:txBody>
      </p:sp>
      <p:sp>
        <p:nvSpPr>
          <p:cNvPr id="3" name="Text Placeholder 2">
            <a:extLst>
              <a:ext uri="{FF2B5EF4-FFF2-40B4-BE49-F238E27FC236}">
                <a16:creationId xmlns:a16="http://schemas.microsoft.com/office/drawing/2014/main" id="{466C3D22-3E70-F74E-B66C-192D5FE953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78FCCD-097A-EC4C-A37F-1F95BA5D6F0F}"/>
              </a:ext>
            </a:extLst>
          </p:cNvPr>
          <p:cNvSpPr>
            <a:spLocks noGrp="1"/>
          </p:cNvSpPr>
          <p:nvPr>
            <p:ph type="dt" sz="half" idx="10"/>
          </p:nvPr>
        </p:nvSpPr>
        <p:spPr/>
        <p:txBody>
          <a:bodyPr/>
          <a:lstStyle/>
          <a:p>
            <a:r>
              <a:rPr lang="en-US"/>
              <a:t>08/12/20</a:t>
            </a:r>
            <a:endParaRPr lang="en-CO"/>
          </a:p>
        </p:txBody>
      </p:sp>
      <p:sp>
        <p:nvSpPr>
          <p:cNvPr id="5" name="Footer Placeholder 4">
            <a:extLst>
              <a:ext uri="{FF2B5EF4-FFF2-40B4-BE49-F238E27FC236}">
                <a16:creationId xmlns:a16="http://schemas.microsoft.com/office/drawing/2014/main" id="{F0B01D0E-E556-EA48-9E21-98BE304D7FF4}"/>
              </a:ext>
            </a:extLst>
          </p:cNvPr>
          <p:cNvSpPr>
            <a:spLocks noGrp="1"/>
          </p:cNvSpPr>
          <p:nvPr>
            <p:ph type="ftr" sz="quarter" idx="11"/>
          </p:nvPr>
        </p:nvSpPr>
        <p:spPr/>
        <p:txBody>
          <a:bodyPr/>
          <a:lstStyle/>
          <a:p>
            <a:r>
              <a:rPr lang="en-US"/>
              <a:t>Every child deserves a voice, a platform, and a champion! </a:t>
            </a:r>
            <a:endParaRPr lang="en-CO"/>
          </a:p>
        </p:txBody>
      </p:sp>
      <p:sp>
        <p:nvSpPr>
          <p:cNvPr id="6" name="Slide Number Placeholder 5">
            <a:extLst>
              <a:ext uri="{FF2B5EF4-FFF2-40B4-BE49-F238E27FC236}">
                <a16:creationId xmlns:a16="http://schemas.microsoft.com/office/drawing/2014/main" id="{47C1080B-F900-AB4E-BE4E-DB0FC78237A0}"/>
              </a:ext>
            </a:extLst>
          </p:cNvPr>
          <p:cNvSpPr>
            <a:spLocks noGrp="1"/>
          </p:cNvSpPr>
          <p:nvPr>
            <p:ph type="sldNum" sz="quarter" idx="12"/>
          </p:nvPr>
        </p:nvSpPr>
        <p:spPr/>
        <p:txBody>
          <a:bodyPr/>
          <a:lstStyle/>
          <a:p>
            <a:fld id="{74756650-DB19-C04C-B3B9-677A4F85AE57}" type="slidenum">
              <a:rPr lang="en-CO" smtClean="0"/>
              <a:t>‹#›</a:t>
            </a:fld>
            <a:endParaRPr lang="en-CO"/>
          </a:p>
        </p:txBody>
      </p:sp>
    </p:spTree>
    <p:extLst>
      <p:ext uri="{BB962C8B-B14F-4D97-AF65-F5344CB8AC3E}">
        <p14:creationId xmlns:p14="http://schemas.microsoft.com/office/powerpoint/2010/main" val="319697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3458F-8D2F-E947-91AD-C8BA4C061039}"/>
              </a:ext>
            </a:extLst>
          </p:cNvPr>
          <p:cNvSpPr>
            <a:spLocks noGrp="1"/>
          </p:cNvSpPr>
          <p:nvPr>
            <p:ph type="title"/>
          </p:nvPr>
        </p:nvSpPr>
        <p:spPr/>
        <p:txBody>
          <a:bodyPr/>
          <a:lstStyle/>
          <a:p>
            <a:r>
              <a:rPr lang="en-US"/>
              <a:t>Click to edit Master title style</a:t>
            </a:r>
            <a:endParaRPr lang="en-CO"/>
          </a:p>
        </p:txBody>
      </p:sp>
      <p:sp>
        <p:nvSpPr>
          <p:cNvPr id="3" name="Content Placeholder 2">
            <a:extLst>
              <a:ext uri="{FF2B5EF4-FFF2-40B4-BE49-F238E27FC236}">
                <a16:creationId xmlns:a16="http://schemas.microsoft.com/office/drawing/2014/main" id="{F9B7E0E6-1E2F-8B49-9839-CE1FA543AE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Content Placeholder 3">
            <a:extLst>
              <a:ext uri="{FF2B5EF4-FFF2-40B4-BE49-F238E27FC236}">
                <a16:creationId xmlns:a16="http://schemas.microsoft.com/office/drawing/2014/main" id="{6AC76996-219E-5745-AB92-CDBFE3CAAE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5" name="Date Placeholder 4">
            <a:extLst>
              <a:ext uri="{FF2B5EF4-FFF2-40B4-BE49-F238E27FC236}">
                <a16:creationId xmlns:a16="http://schemas.microsoft.com/office/drawing/2014/main" id="{CECA61C9-FEE6-6D48-AF89-0130FA731924}"/>
              </a:ext>
            </a:extLst>
          </p:cNvPr>
          <p:cNvSpPr>
            <a:spLocks noGrp="1"/>
          </p:cNvSpPr>
          <p:nvPr>
            <p:ph type="dt" sz="half" idx="10"/>
          </p:nvPr>
        </p:nvSpPr>
        <p:spPr/>
        <p:txBody>
          <a:bodyPr/>
          <a:lstStyle/>
          <a:p>
            <a:r>
              <a:rPr lang="en-US"/>
              <a:t>08/12/20</a:t>
            </a:r>
            <a:endParaRPr lang="en-CO"/>
          </a:p>
        </p:txBody>
      </p:sp>
      <p:sp>
        <p:nvSpPr>
          <p:cNvPr id="6" name="Footer Placeholder 5">
            <a:extLst>
              <a:ext uri="{FF2B5EF4-FFF2-40B4-BE49-F238E27FC236}">
                <a16:creationId xmlns:a16="http://schemas.microsoft.com/office/drawing/2014/main" id="{DC2FA13B-EAE0-CC4B-B4C2-6FBD2B1ECD5F}"/>
              </a:ext>
            </a:extLst>
          </p:cNvPr>
          <p:cNvSpPr>
            <a:spLocks noGrp="1"/>
          </p:cNvSpPr>
          <p:nvPr>
            <p:ph type="ftr" sz="quarter" idx="11"/>
          </p:nvPr>
        </p:nvSpPr>
        <p:spPr/>
        <p:txBody>
          <a:bodyPr/>
          <a:lstStyle/>
          <a:p>
            <a:r>
              <a:rPr lang="en-US"/>
              <a:t>Every child deserves a voice, a platform, and a champion! </a:t>
            </a:r>
            <a:endParaRPr lang="en-CO"/>
          </a:p>
        </p:txBody>
      </p:sp>
      <p:sp>
        <p:nvSpPr>
          <p:cNvPr id="7" name="Slide Number Placeholder 6">
            <a:extLst>
              <a:ext uri="{FF2B5EF4-FFF2-40B4-BE49-F238E27FC236}">
                <a16:creationId xmlns:a16="http://schemas.microsoft.com/office/drawing/2014/main" id="{A34AFF8C-9D09-DC49-BEEB-88D0D948DBCF}"/>
              </a:ext>
            </a:extLst>
          </p:cNvPr>
          <p:cNvSpPr>
            <a:spLocks noGrp="1"/>
          </p:cNvSpPr>
          <p:nvPr>
            <p:ph type="sldNum" sz="quarter" idx="12"/>
          </p:nvPr>
        </p:nvSpPr>
        <p:spPr/>
        <p:txBody>
          <a:bodyPr/>
          <a:lstStyle/>
          <a:p>
            <a:fld id="{74756650-DB19-C04C-B3B9-677A4F85AE57}" type="slidenum">
              <a:rPr lang="en-CO" smtClean="0"/>
              <a:t>‹#›</a:t>
            </a:fld>
            <a:endParaRPr lang="en-CO"/>
          </a:p>
        </p:txBody>
      </p:sp>
    </p:spTree>
    <p:extLst>
      <p:ext uri="{BB962C8B-B14F-4D97-AF65-F5344CB8AC3E}">
        <p14:creationId xmlns:p14="http://schemas.microsoft.com/office/powerpoint/2010/main" val="3808833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9BAAC-FEF1-3D41-8B9E-8AB874003436}"/>
              </a:ext>
            </a:extLst>
          </p:cNvPr>
          <p:cNvSpPr>
            <a:spLocks noGrp="1"/>
          </p:cNvSpPr>
          <p:nvPr>
            <p:ph type="title"/>
          </p:nvPr>
        </p:nvSpPr>
        <p:spPr>
          <a:xfrm>
            <a:off x="839788" y="365125"/>
            <a:ext cx="10515600" cy="1325563"/>
          </a:xfrm>
        </p:spPr>
        <p:txBody>
          <a:bodyPr/>
          <a:lstStyle/>
          <a:p>
            <a:r>
              <a:rPr lang="en-US"/>
              <a:t>Click to edit Master title style</a:t>
            </a:r>
            <a:endParaRPr lang="en-CO"/>
          </a:p>
        </p:txBody>
      </p:sp>
      <p:sp>
        <p:nvSpPr>
          <p:cNvPr id="3" name="Text Placeholder 2">
            <a:extLst>
              <a:ext uri="{FF2B5EF4-FFF2-40B4-BE49-F238E27FC236}">
                <a16:creationId xmlns:a16="http://schemas.microsoft.com/office/drawing/2014/main" id="{665EC9F2-BD5B-6D40-9ACA-AA894193EF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B35BEA-E6FB-564D-8B03-C22FFCD968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5" name="Text Placeholder 4">
            <a:extLst>
              <a:ext uri="{FF2B5EF4-FFF2-40B4-BE49-F238E27FC236}">
                <a16:creationId xmlns:a16="http://schemas.microsoft.com/office/drawing/2014/main" id="{3223E954-0A24-F24F-A3BC-8057B00212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76072A-219A-C64E-A243-3A7AD7C85B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7" name="Date Placeholder 6">
            <a:extLst>
              <a:ext uri="{FF2B5EF4-FFF2-40B4-BE49-F238E27FC236}">
                <a16:creationId xmlns:a16="http://schemas.microsoft.com/office/drawing/2014/main" id="{F9D6CF7A-86F1-0D40-85BC-D396B43FA3E1}"/>
              </a:ext>
            </a:extLst>
          </p:cNvPr>
          <p:cNvSpPr>
            <a:spLocks noGrp="1"/>
          </p:cNvSpPr>
          <p:nvPr>
            <p:ph type="dt" sz="half" idx="10"/>
          </p:nvPr>
        </p:nvSpPr>
        <p:spPr/>
        <p:txBody>
          <a:bodyPr/>
          <a:lstStyle/>
          <a:p>
            <a:r>
              <a:rPr lang="en-US"/>
              <a:t>08/12/20</a:t>
            </a:r>
            <a:endParaRPr lang="en-CO"/>
          </a:p>
        </p:txBody>
      </p:sp>
      <p:sp>
        <p:nvSpPr>
          <p:cNvPr id="8" name="Footer Placeholder 7">
            <a:extLst>
              <a:ext uri="{FF2B5EF4-FFF2-40B4-BE49-F238E27FC236}">
                <a16:creationId xmlns:a16="http://schemas.microsoft.com/office/drawing/2014/main" id="{85DDFE8D-0F29-6540-AB0A-608D585CFD28}"/>
              </a:ext>
            </a:extLst>
          </p:cNvPr>
          <p:cNvSpPr>
            <a:spLocks noGrp="1"/>
          </p:cNvSpPr>
          <p:nvPr>
            <p:ph type="ftr" sz="quarter" idx="11"/>
          </p:nvPr>
        </p:nvSpPr>
        <p:spPr/>
        <p:txBody>
          <a:bodyPr/>
          <a:lstStyle/>
          <a:p>
            <a:r>
              <a:rPr lang="en-US"/>
              <a:t>Every child deserves a voice, a platform, and a champion! </a:t>
            </a:r>
            <a:endParaRPr lang="en-CO"/>
          </a:p>
        </p:txBody>
      </p:sp>
      <p:sp>
        <p:nvSpPr>
          <p:cNvPr id="9" name="Slide Number Placeholder 8">
            <a:extLst>
              <a:ext uri="{FF2B5EF4-FFF2-40B4-BE49-F238E27FC236}">
                <a16:creationId xmlns:a16="http://schemas.microsoft.com/office/drawing/2014/main" id="{F4F3B2C1-CF92-7346-9092-3CC2FF5260BF}"/>
              </a:ext>
            </a:extLst>
          </p:cNvPr>
          <p:cNvSpPr>
            <a:spLocks noGrp="1"/>
          </p:cNvSpPr>
          <p:nvPr>
            <p:ph type="sldNum" sz="quarter" idx="12"/>
          </p:nvPr>
        </p:nvSpPr>
        <p:spPr/>
        <p:txBody>
          <a:bodyPr/>
          <a:lstStyle/>
          <a:p>
            <a:fld id="{74756650-DB19-C04C-B3B9-677A4F85AE57}" type="slidenum">
              <a:rPr lang="en-CO" smtClean="0"/>
              <a:t>‹#›</a:t>
            </a:fld>
            <a:endParaRPr lang="en-CO"/>
          </a:p>
        </p:txBody>
      </p:sp>
    </p:spTree>
    <p:extLst>
      <p:ext uri="{BB962C8B-B14F-4D97-AF65-F5344CB8AC3E}">
        <p14:creationId xmlns:p14="http://schemas.microsoft.com/office/powerpoint/2010/main" val="3255829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D928D-C8F0-5B49-ADD3-22234095B51F}"/>
              </a:ext>
            </a:extLst>
          </p:cNvPr>
          <p:cNvSpPr>
            <a:spLocks noGrp="1"/>
          </p:cNvSpPr>
          <p:nvPr>
            <p:ph type="title"/>
          </p:nvPr>
        </p:nvSpPr>
        <p:spPr/>
        <p:txBody>
          <a:bodyPr/>
          <a:lstStyle/>
          <a:p>
            <a:r>
              <a:rPr lang="en-US"/>
              <a:t>Click to edit Master title style</a:t>
            </a:r>
            <a:endParaRPr lang="en-CO"/>
          </a:p>
        </p:txBody>
      </p:sp>
      <p:sp>
        <p:nvSpPr>
          <p:cNvPr id="3" name="Date Placeholder 2">
            <a:extLst>
              <a:ext uri="{FF2B5EF4-FFF2-40B4-BE49-F238E27FC236}">
                <a16:creationId xmlns:a16="http://schemas.microsoft.com/office/drawing/2014/main" id="{71AF1E71-59D9-804F-9456-033CCBB1237D}"/>
              </a:ext>
            </a:extLst>
          </p:cNvPr>
          <p:cNvSpPr>
            <a:spLocks noGrp="1"/>
          </p:cNvSpPr>
          <p:nvPr>
            <p:ph type="dt" sz="half" idx="10"/>
          </p:nvPr>
        </p:nvSpPr>
        <p:spPr/>
        <p:txBody>
          <a:bodyPr/>
          <a:lstStyle/>
          <a:p>
            <a:r>
              <a:rPr lang="en-US"/>
              <a:t>08/12/20</a:t>
            </a:r>
            <a:endParaRPr lang="en-CO"/>
          </a:p>
        </p:txBody>
      </p:sp>
      <p:sp>
        <p:nvSpPr>
          <p:cNvPr id="4" name="Footer Placeholder 3">
            <a:extLst>
              <a:ext uri="{FF2B5EF4-FFF2-40B4-BE49-F238E27FC236}">
                <a16:creationId xmlns:a16="http://schemas.microsoft.com/office/drawing/2014/main" id="{E6D15FFA-6A97-314A-A9EF-6424319AB846}"/>
              </a:ext>
            </a:extLst>
          </p:cNvPr>
          <p:cNvSpPr>
            <a:spLocks noGrp="1"/>
          </p:cNvSpPr>
          <p:nvPr>
            <p:ph type="ftr" sz="quarter" idx="11"/>
          </p:nvPr>
        </p:nvSpPr>
        <p:spPr/>
        <p:txBody>
          <a:bodyPr/>
          <a:lstStyle/>
          <a:p>
            <a:r>
              <a:rPr lang="en-US"/>
              <a:t>Every child deserves a voice, a platform, and a champion! </a:t>
            </a:r>
            <a:endParaRPr lang="en-CO"/>
          </a:p>
        </p:txBody>
      </p:sp>
      <p:sp>
        <p:nvSpPr>
          <p:cNvPr id="5" name="Slide Number Placeholder 4">
            <a:extLst>
              <a:ext uri="{FF2B5EF4-FFF2-40B4-BE49-F238E27FC236}">
                <a16:creationId xmlns:a16="http://schemas.microsoft.com/office/drawing/2014/main" id="{A2EE5705-7445-4747-886B-FE0D6817CD0C}"/>
              </a:ext>
            </a:extLst>
          </p:cNvPr>
          <p:cNvSpPr>
            <a:spLocks noGrp="1"/>
          </p:cNvSpPr>
          <p:nvPr>
            <p:ph type="sldNum" sz="quarter" idx="12"/>
          </p:nvPr>
        </p:nvSpPr>
        <p:spPr/>
        <p:txBody>
          <a:bodyPr/>
          <a:lstStyle/>
          <a:p>
            <a:fld id="{74756650-DB19-C04C-B3B9-677A4F85AE57}" type="slidenum">
              <a:rPr lang="en-CO" smtClean="0"/>
              <a:t>‹#›</a:t>
            </a:fld>
            <a:endParaRPr lang="en-CO"/>
          </a:p>
        </p:txBody>
      </p:sp>
    </p:spTree>
    <p:extLst>
      <p:ext uri="{BB962C8B-B14F-4D97-AF65-F5344CB8AC3E}">
        <p14:creationId xmlns:p14="http://schemas.microsoft.com/office/powerpoint/2010/main" val="3298113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B40E1F-4F45-1C4A-9C0B-0F3FA8F6A981}"/>
              </a:ext>
            </a:extLst>
          </p:cNvPr>
          <p:cNvSpPr>
            <a:spLocks noGrp="1"/>
          </p:cNvSpPr>
          <p:nvPr>
            <p:ph type="dt" sz="half" idx="10"/>
          </p:nvPr>
        </p:nvSpPr>
        <p:spPr/>
        <p:txBody>
          <a:bodyPr/>
          <a:lstStyle/>
          <a:p>
            <a:r>
              <a:rPr lang="en-US"/>
              <a:t>08/12/20</a:t>
            </a:r>
            <a:endParaRPr lang="en-CO"/>
          </a:p>
        </p:txBody>
      </p:sp>
      <p:sp>
        <p:nvSpPr>
          <p:cNvPr id="3" name="Footer Placeholder 2">
            <a:extLst>
              <a:ext uri="{FF2B5EF4-FFF2-40B4-BE49-F238E27FC236}">
                <a16:creationId xmlns:a16="http://schemas.microsoft.com/office/drawing/2014/main" id="{4B417820-C54C-E444-8C80-571234B60F03}"/>
              </a:ext>
            </a:extLst>
          </p:cNvPr>
          <p:cNvSpPr>
            <a:spLocks noGrp="1"/>
          </p:cNvSpPr>
          <p:nvPr>
            <p:ph type="ftr" sz="quarter" idx="11"/>
          </p:nvPr>
        </p:nvSpPr>
        <p:spPr/>
        <p:txBody>
          <a:bodyPr/>
          <a:lstStyle/>
          <a:p>
            <a:r>
              <a:rPr lang="en-US"/>
              <a:t>Every child deserves a voice, a platform, and a champion! </a:t>
            </a:r>
            <a:endParaRPr lang="en-CO"/>
          </a:p>
        </p:txBody>
      </p:sp>
      <p:sp>
        <p:nvSpPr>
          <p:cNvPr id="4" name="Slide Number Placeholder 3">
            <a:extLst>
              <a:ext uri="{FF2B5EF4-FFF2-40B4-BE49-F238E27FC236}">
                <a16:creationId xmlns:a16="http://schemas.microsoft.com/office/drawing/2014/main" id="{C280A47E-C750-7649-BE0C-322D21DC106E}"/>
              </a:ext>
            </a:extLst>
          </p:cNvPr>
          <p:cNvSpPr>
            <a:spLocks noGrp="1"/>
          </p:cNvSpPr>
          <p:nvPr>
            <p:ph type="sldNum" sz="quarter" idx="12"/>
          </p:nvPr>
        </p:nvSpPr>
        <p:spPr/>
        <p:txBody>
          <a:bodyPr/>
          <a:lstStyle/>
          <a:p>
            <a:fld id="{74756650-DB19-C04C-B3B9-677A4F85AE57}" type="slidenum">
              <a:rPr lang="en-CO" smtClean="0"/>
              <a:t>‹#›</a:t>
            </a:fld>
            <a:endParaRPr lang="en-CO"/>
          </a:p>
        </p:txBody>
      </p:sp>
    </p:spTree>
    <p:extLst>
      <p:ext uri="{BB962C8B-B14F-4D97-AF65-F5344CB8AC3E}">
        <p14:creationId xmlns:p14="http://schemas.microsoft.com/office/powerpoint/2010/main" val="3237247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93D5A-FA1D-C34D-B76A-2287ADD843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O"/>
          </a:p>
        </p:txBody>
      </p:sp>
      <p:sp>
        <p:nvSpPr>
          <p:cNvPr id="3" name="Content Placeholder 2">
            <a:extLst>
              <a:ext uri="{FF2B5EF4-FFF2-40B4-BE49-F238E27FC236}">
                <a16:creationId xmlns:a16="http://schemas.microsoft.com/office/drawing/2014/main" id="{686575A9-6656-8641-BF30-F5B0940FE5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Text Placeholder 3">
            <a:extLst>
              <a:ext uri="{FF2B5EF4-FFF2-40B4-BE49-F238E27FC236}">
                <a16:creationId xmlns:a16="http://schemas.microsoft.com/office/drawing/2014/main" id="{B8A81C8B-E948-2541-A3CC-6F2809ED43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8B92C8-8A0F-0746-BD12-D70A0B22B547}"/>
              </a:ext>
            </a:extLst>
          </p:cNvPr>
          <p:cNvSpPr>
            <a:spLocks noGrp="1"/>
          </p:cNvSpPr>
          <p:nvPr>
            <p:ph type="dt" sz="half" idx="10"/>
          </p:nvPr>
        </p:nvSpPr>
        <p:spPr/>
        <p:txBody>
          <a:bodyPr/>
          <a:lstStyle/>
          <a:p>
            <a:r>
              <a:rPr lang="en-US"/>
              <a:t>08/12/20</a:t>
            </a:r>
            <a:endParaRPr lang="en-CO"/>
          </a:p>
        </p:txBody>
      </p:sp>
      <p:sp>
        <p:nvSpPr>
          <p:cNvPr id="6" name="Footer Placeholder 5">
            <a:extLst>
              <a:ext uri="{FF2B5EF4-FFF2-40B4-BE49-F238E27FC236}">
                <a16:creationId xmlns:a16="http://schemas.microsoft.com/office/drawing/2014/main" id="{4AF428BA-D473-1641-BC4D-6FB53A5BFE4F}"/>
              </a:ext>
            </a:extLst>
          </p:cNvPr>
          <p:cNvSpPr>
            <a:spLocks noGrp="1"/>
          </p:cNvSpPr>
          <p:nvPr>
            <p:ph type="ftr" sz="quarter" idx="11"/>
          </p:nvPr>
        </p:nvSpPr>
        <p:spPr/>
        <p:txBody>
          <a:bodyPr/>
          <a:lstStyle/>
          <a:p>
            <a:r>
              <a:rPr lang="en-US"/>
              <a:t>Every child deserves a voice, a platform, and a champion! </a:t>
            </a:r>
            <a:endParaRPr lang="en-CO"/>
          </a:p>
        </p:txBody>
      </p:sp>
      <p:sp>
        <p:nvSpPr>
          <p:cNvPr id="7" name="Slide Number Placeholder 6">
            <a:extLst>
              <a:ext uri="{FF2B5EF4-FFF2-40B4-BE49-F238E27FC236}">
                <a16:creationId xmlns:a16="http://schemas.microsoft.com/office/drawing/2014/main" id="{F2BD89E2-F8B8-7C4E-A6DD-7861EC89F8B6}"/>
              </a:ext>
            </a:extLst>
          </p:cNvPr>
          <p:cNvSpPr>
            <a:spLocks noGrp="1"/>
          </p:cNvSpPr>
          <p:nvPr>
            <p:ph type="sldNum" sz="quarter" idx="12"/>
          </p:nvPr>
        </p:nvSpPr>
        <p:spPr/>
        <p:txBody>
          <a:bodyPr/>
          <a:lstStyle/>
          <a:p>
            <a:fld id="{74756650-DB19-C04C-B3B9-677A4F85AE57}" type="slidenum">
              <a:rPr lang="en-CO" smtClean="0"/>
              <a:t>‹#›</a:t>
            </a:fld>
            <a:endParaRPr lang="en-CO"/>
          </a:p>
        </p:txBody>
      </p:sp>
    </p:spTree>
    <p:extLst>
      <p:ext uri="{BB962C8B-B14F-4D97-AF65-F5344CB8AC3E}">
        <p14:creationId xmlns:p14="http://schemas.microsoft.com/office/powerpoint/2010/main" val="2777518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C0A9B-B175-2043-A559-8CDA53844F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O"/>
          </a:p>
        </p:txBody>
      </p:sp>
      <p:sp>
        <p:nvSpPr>
          <p:cNvPr id="3" name="Picture Placeholder 2">
            <a:extLst>
              <a:ext uri="{FF2B5EF4-FFF2-40B4-BE49-F238E27FC236}">
                <a16:creationId xmlns:a16="http://schemas.microsoft.com/office/drawing/2014/main" id="{2E56AD49-94D3-1E48-B5CB-2936F8031A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O"/>
          </a:p>
        </p:txBody>
      </p:sp>
      <p:sp>
        <p:nvSpPr>
          <p:cNvPr id="4" name="Text Placeholder 3">
            <a:extLst>
              <a:ext uri="{FF2B5EF4-FFF2-40B4-BE49-F238E27FC236}">
                <a16:creationId xmlns:a16="http://schemas.microsoft.com/office/drawing/2014/main" id="{9FCA66FD-97CC-4447-BB98-4231FE8B8A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E45610-8324-DA4F-8727-2451E9BEB75A}"/>
              </a:ext>
            </a:extLst>
          </p:cNvPr>
          <p:cNvSpPr>
            <a:spLocks noGrp="1"/>
          </p:cNvSpPr>
          <p:nvPr>
            <p:ph type="dt" sz="half" idx="10"/>
          </p:nvPr>
        </p:nvSpPr>
        <p:spPr/>
        <p:txBody>
          <a:bodyPr/>
          <a:lstStyle/>
          <a:p>
            <a:r>
              <a:rPr lang="en-US"/>
              <a:t>08/12/20</a:t>
            </a:r>
            <a:endParaRPr lang="en-CO"/>
          </a:p>
        </p:txBody>
      </p:sp>
      <p:sp>
        <p:nvSpPr>
          <p:cNvPr id="6" name="Footer Placeholder 5">
            <a:extLst>
              <a:ext uri="{FF2B5EF4-FFF2-40B4-BE49-F238E27FC236}">
                <a16:creationId xmlns:a16="http://schemas.microsoft.com/office/drawing/2014/main" id="{F0A4DFAC-4F12-C341-BF29-118DD9625663}"/>
              </a:ext>
            </a:extLst>
          </p:cNvPr>
          <p:cNvSpPr>
            <a:spLocks noGrp="1"/>
          </p:cNvSpPr>
          <p:nvPr>
            <p:ph type="ftr" sz="quarter" idx="11"/>
          </p:nvPr>
        </p:nvSpPr>
        <p:spPr/>
        <p:txBody>
          <a:bodyPr/>
          <a:lstStyle/>
          <a:p>
            <a:r>
              <a:rPr lang="en-US"/>
              <a:t>Every child deserves a voice, a platform, and a champion! </a:t>
            </a:r>
            <a:endParaRPr lang="en-CO"/>
          </a:p>
        </p:txBody>
      </p:sp>
      <p:sp>
        <p:nvSpPr>
          <p:cNvPr id="7" name="Slide Number Placeholder 6">
            <a:extLst>
              <a:ext uri="{FF2B5EF4-FFF2-40B4-BE49-F238E27FC236}">
                <a16:creationId xmlns:a16="http://schemas.microsoft.com/office/drawing/2014/main" id="{F6DDAF18-21A6-E245-A4B9-A52B0A77DEE4}"/>
              </a:ext>
            </a:extLst>
          </p:cNvPr>
          <p:cNvSpPr>
            <a:spLocks noGrp="1"/>
          </p:cNvSpPr>
          <p:nvPr>
            <p:ph type="sldNum" sz="quarter" idx="12"/>
          </p:nvPr>
        </p:nvSpPr>
        <p:spPr/>
        <p:txBody>
          <a:bodyPr/>
          <a:lstStyle/>
          <a:p>
            <a:fld id="{74756650-DB19-C04C-B3B9-677A4F85AE57}" type="slidenum">
              <a:rPr lang="en-CO" smtClean="0"/>
              <a:t>‹#›</a:t>
            </a:fld>
            <a:endParaRPr lang="en-CO"/>
          </a:p>
        </p:txBody>
      </p:sp>
    </p:spTree>
    <p:extLst>
      <p:ext uri="{BB962C8B-B14F-4D97-AF65-F5344CB8AC3E}">
        <p14:creationId xmlns:p14="http://schemas.microsoft.com/office/powerpoint/2010/main" val="22095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1344D1-6EAB-164B-BE31-E3E8DAD015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O"/>
          </a:p>
        </p:txBody>
      </p:sp>
      <p:sp>
        <p:nvSpPr>
          <p:cNvPr id="3" name="Text Placeholder 2">
            <a:extLst>
              <a:ext uri="{FF2B5EF4-FFF2-40B4-BE49-F238E27FC236}">
                <a16:creationId xmlns:a16="http://schemas.microsoft.com/office/drawing/2014/main" id="{9D364788-6F8E-AD4A-89D9-023356D277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Date Placeholder 3">
            <a:extLst>
              <a:ext uri="{FF2B5EF4-FFF2-40B4-BE49-F238E27FC236}">
                <a16:creationId xmlns:a16="http://schemas.microsoft.com/office/drawing/2014/main" id="{BCD7C7DE-9F61-1348-BA9E-921BFC5F7E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08/12/20</a:t>
            </a:r>
            <a:endParaRPr lang="en-CO"/>
          </a:p>
        </p:txBody>
      </p:sp>
      <p:sp>
        <p:nvSpPr>
          <p:cNvPr id="5" name="Footer Placeholder 4">
            <a:extLst>
              <a:ext uri="{FF2B5EF4-FFF2-40B4-BE49-F238E27FC236}">
                <a16:creationId xmlns:a16="http://schemas.microsoft.com/office/drawing/2014/main" id="{9F7D2D72-16D1-AC41-8FB0-85DFF27768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Every child deserves a voice, a platform, and a champion! </a:t>
            </a:r>
            <a:endParaRPr lang="en-CO"/>
          </a:p>
        </p:txBody>
      </p:sp>
      <p:sp>
        <p:nvSpPr>
          <p:cNvPr id="6" name="Slide Number Placeholder 5">
            <a:extLst>
              <a:ext uri="{FF2B5EF4-FFF2-40B4-BE49-F238E27FC236}">
                <a16:creationId xmlns:a16="http://schemas.microsoft.com/office/drawing/2014/main" id="{D65368E5-DC15-514C-B3B7-A0F081ED75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756650-DB19-C04C-B3B9-677A4F85AE57}" type="slidenum">
              <a:rPr lang="en-CO" smtClean="0"/>
              <a:t>‹#›</a:t>
            </a:fld>
            <a:endParaRPr lang="en-CO"/>
          </a:p>
        </p:txBody>
      </p:sp>
    </p:spTree>
    <p:extLst>
      <p:ext uri="{BB962C8B-B14F-4D97-AF65-F5344CB8AC3E}">
        <p14:creationId xmlns:p14="http://schemas.microsoft.com/office/powerpoint/2010/main" val="3149594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A person talking on a cell phone&#10;&#10;Description automatically generated">
            <a:extLst>
              <a:ext uri="{FF2B5EF4-FFF2-40B4-BE49-F238E27FC236}">
                <a16:creationId xmlns:a16="http://schemas.microsoft.com/office/drawing/2014/main" id="{264C17D3-EC46-6D41-98AE-BEB72575A5F3}"/>
              </a:ext>
            </a:extLst>
          </p:cNvPr>
          <p:cNvPicPr>
            <a:picLocks noChangeAspect="1"/>
          </p:cNvPicPr>
          <p:nvPr/>
        </p:nvPicPr>
        <p:blipFill rotWithShape="1">
          <a:blip r:embed="rId2"/>
          <a:srcRect t="7953" b="33042"/>
          <a:stretch/>
        </p:blipFill>
        <p:spPr>
          <a:xfrm>
            <a:off x="20" y="206071"/>
            <a:ext cx="12191980" cy="4801868"/>
          </a:xfrm>
          <a:prstGeom prst="rect">
            <a:avLst/>
          </a:prstGeom>
        </p:spPr>
      </p:pic>
      <p:pic>
        <p:nvPicPr>
          <p:cNvPr id="58" name="Picture 57">
            <a:extLst>
              <a:ext uri="{FF2B5EF4-FFF2-40B4-BE49-F238E27FC236}">
                <a16:creationId xmlns:a16="http://schemas.microsoft.com/office/drawing/2014/main" id="{D266A5D8-E184-4E8F-9001-D6F41E3974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20008" r="8214" b="59122"/>
          <a:stretch/>
        </p:blipFill>
        <p:spPr>
          <a:xfrm flipV="1">
            <a:off x="0" y="0"/>
            <a:ext cx="12191999" cy="1713062"/>
          </a:xfrm>
          <a:custGeom>
            <a:avLst/>
            <a:gdLst>
              <a:gd name="connsiteX0" fmla="*/ 0 w 12191999"/>
              <a:gd name="connsiteY0" fmla="*/ 1713062 h 1713062"/>
              <a:gd name="connsiteX1" fmla="*/ 12191999 w 12191999"/>
              <a:gd name="connsiteY1" fmla="*/ 1713062 h 1713062"/>
              <a:gd name="connsiteX2" fmla="*/ 12191999 w 12191999"/>
              <a:gd name="connsiteY2" fmla="*/ 0 h 1713062"/>
              <a:gd name="connsiteX3" fmla="*/ 0 w 12191999"/>
              <a:gd name="connsiteY3" fmla="*/ 0 h 1713062"/>
            </a:gdLst>
            <a:ahLst/>
            <a:cxnLst>
              <a:cxn ang="0">
                <a:pos x="connsiteX0" y="connsiteY0"/>
              </a:cxn>
              <a:cxn ang="0">
                <a:pos x="connsiteX1" y="connsiteY1"/>
              </a:cxn>
              <a:cxn ang="0">
                <a:pos x="connsiteX2" y="connsiteY2"/>
              </a:cxn>
              <a:cxn ang="0">
                <a:pos x="connsiteX3" y="connsiteY3"/>
              </a:cxn>
            </a:cxnLst>
            <a:rect l="l" t="t" r="r" b="b"/>
            <a:pathLst>
              <a:path w="12191999" h="1713062">
                <a:moveTo>
                  <a:pt x="0" y="1713062"/>
                </a:moveTo>
                <a:lnTo>
                  <a:pt x="12191999" y="1713062"/>
                </a:lnTo>
                <a:lnTo>
                  <a:pt x="12191999" y="0"/>
                </a:lnTo>
                <a:lnTo>
                  <a:pt x="0" y="0"/>
                </a:lnTo>
                <a:close/>
              </a:path>
            </a:pathLst>
          </a:custGeom>
        </p:spPr>
      </p:pic>
      <p:pic>
        <p:nvPicPr>
          <p:cNvPr id="60" name="Picture 59">
            <a:extLst>
              <a:ext uri="{FF2B5EF4-FFF2-40B4-BE49-F238E27FC236}">
                <a16:creationId xmlns:a16="http://schemas.microsoft.com/office/drawing/2014/main" id="{4EB1D02B-BBFA-4A97-A021-7816ECC349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1" r="8214" b="80325"/>
          <a:stretch/>
        </p:blipFill>
        <p:spPr>
          <a:xfrm flipV="1">
            <a:off x="0" y="3840845"/>
            <a:ext cx="12195047"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62" name="Rectangle 61">
            <a:extLst>
              <a:ext uri="{FF2B5EF4-FFF2-40B4-BE49-F238E27FC236}">
                <a16:creationId xmlns:a16="http://schemas.microsoft.com/office/drawing/2014/main" id="{BDD7BED2-CC5E-4866-AC0C-DCF928AF8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5390368"/>
            <a:ext cx="12188952" cy="14676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4344FF-A137-B948-871B-E2BA0ABAFB9D}"/>
              </a:ext>
            </a:extLst>
          </p:cNvPr>
          <p:cNvSpPr>
            <a:spLocks noGrp="1"/>
          </p:cNvSpPr>
          <p:nvPr>
            <p:ph type="ctrTitle"/>
          </p:nvPr>
        </p:nvSpPr>
        <p:spPr>
          <a:xfrm>
            <a:off x="747636" y="5566755"/>
            <a:ext cx="10982704" cy="919769"/>
          </a:xfrm>
        </p:spPr>
        <p:txBody>
          <a:bodyPr anchor="t">
            <a:normAutofit/>
          </a:bodyPr>
          <a:lstStyle/>
          <a:p>
            <a:pPr algn="l"/>
            <a:r>
              <a:rPr lang="en-CO" sz="3600" b="1" dirty="0">
                <a:solidFill>
                  <a:srgbClr val="000000"/>
                </a:solidFill>
              </a:rPr>
              <a:t>Every child deserves a voice, a platform, and a champion!</a:t>
            </a:r>
          </a:p>
        </p:txBody>
      </p:sp>
      <p:sp>
        <p:nvSpPr>
          <p:cNvPr id="3" name="Subtitle 2">
            <a:extLst>
              <a:ext uri="{FF2B5EF4-FFF2-40B4-BE49-F238E27FC236}">
                <a16:creationId xmlns:a16="http://schemas.microsoft.com/office/drawing/2014/main" id="{16651F25-B896-E949-BB6A-BB83502EA1C8}"/>
              </a:ext>
            </a:extLst>
          </p:cNvPr>
          <p:cNvSpPr>
            <a:spLocks noGrp="1"/>
          </p:cNvSpPr>
          <p:nvPr>
            <p:ph type="subTitle" idx="1"/>
          </p:nvPr>
        </p:nvSpPr>
        <p:spPr>
          <a:xfrm>
            <a:off x="804788" y="5082381"/>
            <a:ext cx="9416898" cy="484374"/>
          </a:xfrm>
        </p:spPr>
        <p:txBody>
          <a:bodyPr anchor="b">
            <a:normAutofit/>
          </a:bodyPr>
          <a:lstStyle/>
          <a:p>
            <a:pPr algn="l"/>
            <a:r>
              <a:rPr lang="en-CO" sz="1800" dirty="0">
                <a:solidFill>
                  <a:srgbClr val="000000"/>
                </a:solidFill>
              </a:rPr>
              <a:t>Ways to Ensure Effective and Ethical Participation of Children</a:t>
            </a:r>
          </a:p>
        </p:txBody>
      </p:sp>
    </p:spTree>
    <p:extLst>
      <p:ext uri="{BB962C8B-B14F-4D97-AF65-F5344CB8AC3E}">
        <p14:creationId xmlns:p14="http://schemas.microsoft.com/office/powerpoint/2010/main" val="346483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Date Placeholder 3">
            <a:extLst>
              <a:ext uri="{FF2B5EF4-FFF2-40B4-BE49-F238E27FC236}">
                <a16:creationId xmlns:a16="http://schemas.microsoft.com/office/drawing/2014/main" id="{A8A9B83A-0007-6D49-A003-5CA3B2B2211E}"/>
              </a:ext>
            </a:extLst>
          </p:cNvPr>
          <p:cNvSpPr>
            <a:spLocks noGrp="1"/>
          </p:cNvSpPr>
          <p:nvPr>
            <p:ph type="dt" sz="half" idx="10"/>
          </p:nvPr>
        </p:nvSpPr>
        <p:spPr>
          <a:xfrm>
            <a:off x="838200" y="6356350"/>
            <a:ext cx="2743200" cy="365125"/>
          </a:xfrm>
        </p:spPr>
        <p:txBody>
          <a:bodyPr vert="horz" lIns="91440" tIns="45720" rIns="91440" bIns="45720" rtlCol="0">
            <a:normAutofit/>
          </a:bodyPr>
          <a:lstStyle/>
          <a:p>
            <a:pPr>
              <a:spcAft>
                <a:spcPts val="600"/>
              </a:spcAft>
              <a:defRPr/>
            </a:pPr>
            <a:r>
              <a:rPr lang="en-US">
                <a:latin typeface="Calibri" panose="020F0502020204030204"/>
              </a:rPr>
              <a:t>08/12/20</a:t>
            </a:r>
          </a:p>
        </p:txBody>
      </p:sp>
      <p:sp>
        <p:nvSpPr>
          <p:cNvPr id="5" name="Footer Placeholder 4">
            <a:extLst>
              <a:ext uri="{FF2B5EF4-FFF2-40B4-BE49-F238E27FC236}">
                <a16:creationId xmlns:a16="http://schemas.microsoft.com/office/drawing/2014/main" id="{7680DA64-5816-DA47-B975-1FFCAA543E81}"/>
              </a:ext>
            </a:extLst>
          </p:cNvPr>
          <p:cNvSpPr>
            <a:spLocks noGrp="1"/>
          </p:cNvSpPr>
          <p:nvPr>
            <p:ph type="ftr" sz="quarter" idx="11"/>
          </p:nvPr>
        </p:nvSpPr>
        <p:spPr>
          <a:xfrm>
            <a:off x="4038600" y="6356350"/>
            <a:ext cx="4114800" cy="365125"/>
          </a:xfrm>
        </p:spPr>
        <p:txBody>
          <a:bodyPr vert="horz" lIns="91440" tIns="45720" rIns="91440" bIns="45720" rtlCol="0">
            <a:normAutofit/>
          </a:bodyPr>
          <a:lstStyle/>
          <a:p>
            <a:pPr>
              <a:spcAft>
                <a:spcPts val="600"/>
              </a:spcAft>
              <a:defRPr/>
            </a:pPr>
            <a:r>
              <a:rPr lang="en-US" kern="1200">
                <a:solidFill>
                  <a:schemeClr val="bg1"/>
                </a:solidFill>
                <a:latin typeface="Calibri" panose="020F0502020204030204"/>
                <a:ea typeface="+mn-ea"/>
                <a:cs typeface="+mn-cs"/>
              </a:rPr>
              <a:t>Every child deserves a voice, a platform, and a champion! </a:t>
            </a:r>
          </a:p>
        </p:txBody>
      </p:sp>
      <p:graphicFrame>
        <p:nvGraphicFramePr>
          <p:cNvPr id="6" name="Marcador de contenido 4">
            <a:extLst>
              <a:ext uri="{FF2B5EF4-FFF2-40B4-BE49-F238E27FC236}">
                <a16:creationId xmlns:a16="http://schemas.microsoft.com/office/drawing/2014/main" id="{FBB9F2F6-141E-8A4E-8A54-12B3F4D0DFC0}"/>
              </a:ext>
            </a:extLst>
          </p:cNvPr>
          <p:cNvGraphicFramePr>
            <a:graphicFrameLocks/>
          </p:cNvGraphicFramePr>
          <p:nvPr>
            <p:extLst>
              <p:ext uri="{D42A27DB-BD31-4B8C-83A1-F6EECF244321}">
                <p14:modId xmlns:p14="http://schemas.microsoft.com/office/powerpoint/2010/main" val="312176576"/>
              </p:ext>
            </p:extLst>
          </p:nvPr>
        </p:nvGraphicFramePr>
        <p:xfrm>
          <a:off x="1100138" y="700088"/>
          <a:ext cx="9929812" cy="5275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3170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9" name="Title 8">
            <a:extLst>
              <a:ext uri="{FF2B5EF4-FFF2-40B4-BE49-F238E27FC236}">
                <a16:creationId xmlns:a16="http://schemas.microsoft.com/office/drawing/2014/main" id="{A9B12629-0D74-CF47-9D25-F5518B2307E9}"/>
              </a:ext>
            </a:extLst>
          </p:cNvPr>
          <p:cNvSpPr>
            <a:spLocks noGrp="1"/>
          </p:cNvSpPr>
          <p:nvPr>
            <p:ph type="title"/>
          </p:nvPr>
        </p:nvSpPr>
        <p:spPr>
          <a:xfrm>
            <a:off x="753925" y="2076450"/>
            <a:ext cx="10684151" cy="1345134"/>
          </a:xfrm>
        </p:spPr>
        <p:txBody>
          <a:bodyPr vert="horz" lIns="91440" tIns="45720" rIns="91440" bIns="45720" rtlCol="0" anchor="ctr">
            <a:normAutofit/>
          </a:bodyPr>
          <a:lstStyle/>
          <a:p>
            <a:pPr algn="ctr"/>
            <a:r>
              <a:rPr lang="en-US" sz="4300" b="1" kern="1200" dirty="0">
                <a:solidFill>
                  <a:srgbClr val="FFFFFF"/>
                </a:solidFill>
                <a:latin typeface="+mj-lt"/>
                <a:ea typeface="+mj-ea"/>
                <a:cs typeface="+mj-cs"/>
              </a:rPr>
              <a:t>9 Basic Requirements for Effective and Ethical Participation of Children</a:t>
            </a:r>
          </a:p>
        </p:txBody>
      </p:sp>
      <p:sp>
        <p:nvSpPr>
          <p:cNvPr id="7" name="Date Placeholder 6">
            <a:extLst>
              <a:ext uri="{FF2B5EF4-FFF2-40B4-BE49-F238E27FC236}">
                <a16:creationId xmlns:a16="http://schemas.microsoft.com/office/drawing/2014/main" id="{D69A19B7-4BD7-F34B-8561-3EC9C11AC3C8}"/>
              </a:ext>
            </a:extLst>
          </p:cNvPr>
          <p:cNvSpPr>
            <a:spLocks noGrp="1"/>
          </p:cNvSpPr>
          <p:nvPr>
            <p:ph type="dt" sz="half" idx="10"/>
          </p:nvPr>
        </p:nvSpPr>
        <p:spPr>
          <a:xfrm>
            <a:off x="116015" y="6503545"/>
            <a:ext cx="2377440" cy="314067"/>
          </a:xfrm>
        </p:spPr>
        <p:txBody>
          <a:bodyPr vert="horz" lIns="91440" tIns="45720" rIns="91440" bIns="45720" rtlCol="0" anchor="ctr">
            <a:normAutofit/>
          </a:bodyPr>
          <a:lstStyle/>
          <a:p>
            <a:pPr>
              <a:spcAft>
                <a:spcPts val="600"/>
              </a:spcAft>
            </a:pPr>
            <a:r>
              <a:rPr lang="en-US" sz="1000" dirty="0">
                <a:solidFill>
                  <a:srgbClr val="898989"/>
                </a:solidFill>
              </a:rPr>
              <a:t>08/12/20</a:t>
            </a:r>
          </a:p>
        </p:txBody>
      </p:sp>
      <p:sp>
        <p:nvSpPr>
          <p:cNvPr id="8" name="Footer Placeholder 7">
            <a:extLst>
              <a:ext uri="{FF2B5EF4-FFF2-40B4-BE49-F238E27FC236}">
                <a16:creationId xmlns:a16="http://schemas.microsoft.com/office/drawing/2014/main" id="{2E797F30-9F4F-A647-BEC4-5364FEB20B08}"/>
              </a:ext>
            </a:extLst>
          </p:cNvPr>
          <p:cNvSpPr>
            <a:spLocks noGrp="1"/>
          </p:cNvSpPr>
          <p:nvPr>
            <p:ph type="ftr" sz="quarter" idx="11"/>
          </p:nvPr>
        </p:nvSpPr>
        <p:spPr>
          <a:xfrm>
            <a:off x="7587615" y="6503546"/>
            <a:ext cx="5760720" cy="314067"/>
          </a:xfrm>
        </p:spPr>
        <p:txBody>
          <a:bodyPr vert="horz" lIns="91440" tIns="45720" rIns="91440" bIns="45720" rtlCol="0" anchor="ctr">
            <a:normAutofit/>
          </a:bodyPr>
          <a:lstStyle/>
          <a:p>
            <a:pPr>
              <a:spcAft>
                <a:spcPts val="600"/>
              </a:spcAft>
            </a:pPr>
            <a:r>
              <a:rPr lang="en-US" sz="1000" kern="1200" dirty="0">
                <a:solidFill>
                  <a:srgbClr val="898989"/>
                </a:solidFill>
                <a:latin typeface="+mn-lt"/>
                <a:ea typeface="+mn-ea"/>
                <a:cs typeface="+mn-cs"/>
              </a:rPr>
              <a:t>Every child deserves a voice, a platform, and a champion! </a:t>
            </a:r>
            <a:endParaRPr lang="en-US" sz="1000" kern="1200">
              <a:solidFill>
                <a:srgbClr val="898989"/>
              </a:solidFill>
              <a:latin typeface="+mn-lt"/>
              <a:ea typeface="+mn-ea"/>
              <a:cs typeface="+mn-cs"/>
            </a:endParaRPr>
          </a:p>
        </p:txBody>
      </p:sp>
    </p:spTree>
    <p:extLst>
      <p:ext uri="{BB962C8B-B14F-4D97-AF65-F5344CB8AC3E}">
        <p14:creationId xmlns:p14="http://schemas.microsoft.com/office/powerpoint/2010/main" val="1821548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Background pattern&#10;&#10;Description automatically generated">
            <a:extLst>
              <a:ext uri="{FF2B5EF4-FFF2-40B4-BE49-F238E27FC236}">
                <a16:creationId xmlns:a16="http://schemas.microsoft.com/office/drawing/2014/main" id="{BB753901-8521-4C6C-8939-A0351007E4BA}"/>
              </a:ext>
            </a:extLst>
          </p:cNvPr>
          <p:cNvPicPr>
            <a:picLocks noChangeAspect="1"/>
          </p:cNvPicPr>
          <p:nvPr/>
        </p:nvPicPr>
        <p:blipFill rotWithShape="1">
          <a:blip r:embed="rId2">
            <a:alphaModFix amt="35000"/>
          </a:blip>
          <a:srcRect t="15760" r="1" b="1"/>
          <a:stretch/>
        </p:blipFill>
        <p:spPr>
          <a:xfrm>
            <a:off x="-4243" y="10"/>
            <a:ext cx="12196243" cy="6857990"/>
          </a:xfrm>
          <a:prstGeom prst="rect">
            <a:avLst/>
          </a:prstGeom>
        </p:spPr>
      </p:pic>
      <p:sp>
        <p:nvSpPr>
          <p:cNvPr id="19" name="Rectangle 18">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AE781320-96EF-AF43-AEBE-7D51B544BF94}"/>
              </a:ext>
            </a:extLst>
          </p:cNvPr>
          <p:cNvSpPr>
            <a:spLocks noGrp="1"/>
          </p:cNvSpPr>
          <p:nvPr>
            <p:ph type="dt" sz="half" idx="10"/>
          </p:nvPr>
        </p:nvSpPr>
        <p:spPr>
          <a:xfrm>
            <a:off x="200554" y="6411349"/>
            <a:ext cx="2743200" cy="365125"/>
          </a:xfrm>
        </p:spPr>
        <p:txBody>
          <a:bodyPr vert="horz" lIns="91440" tIns="45720" rIns="91440" bIns="45720" rtlCol="0" anchor="ctr">
            <a:normAutofit/>
          </a:bodyPr>
          <a:lstStyle/>
          <a:p>
            <a:pPr>
              <a:spcAft>
                <a:spcPts val="600"/>
              </a:spcAft>
              <a:defRPr/>
            </a:pPr>
            <a:r>
              <a:rPr lang="en-US" dirty="0">
                <a:solidFill>
                  <a:srgbClr val="FFFFFF"/>
                </a:solidFill>
                <a:latin typeface="Calibri" panose="020F0502020204030204"/>
              </a:rPr>
              <a:t>08/12/20</a:t>
            </a:r>
          </a:p>
        </p:txBody>
      </p:sp>
      <p:sp>
        <p:nvSpPr>
          <p:cNvPr id="23" name="Isosceles Triangle 2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B69A4476-23F3-734F-930A-24672F6D8868}"/>
              </a:ext>
            </a:extLst>
          </p:cNvPr>
          <p:cNvSpPr>
            <a:spLocks noGrp="1"/>
          </p:cNvSpPr>
          <p:nvPr>
            <p:ph type="ftr" sz="quarter" idx="11"/>
          </p:nvPr>
        </p:nvSpPr>
        <p:spPr>
          <a:xfrm>
            <a:off x="8077200" y="6379036"/>
            <a:ext cx="4114800" cy="365125"/>
          </a:xfrm>
        </p:spPr>
        <p:txBody>
          <a:bodyPr vert="horz" lIns="91440" tIns="45720" rIns="91440" bIns="45720" rtlCol="0" anchor="ctr">
            <a:normAutofit/>
          </a:bodyPr>
          <a:lstStyle/>
          <a:p>
            <a:pPr>
              <a:spcAft>
                <a:spcPts val="600"/>
              </a:spcAft>
              <a:defRPr/>
            </a:pPr>
            <a:r>
              <a:rPr lang="en-US" kern="1200" dirty="0">
                <a:solidFill>
                  <a:srgbClr val="FFFFFF"/>
                </a:solidFill>
                <a:latin typeface="Calibri" panose="020F0502020204030204"/>
                <a:ea typeface="+mn-ea"/>
                <a:cs typeface="+mn-cs"/>
              </a:rPr>
              <a:t>Every child deserves a voice, a platform, and a champion! </a:t>
            </a:r>
          </a:p>
        </p:txBody>
      </p:sp>
      <p:graphicFrame>
        <p:nvGraphicFramePr>
          <p:cNvPr id="6" name="Diagram 5">
            <a:extLst>
              <a:ext uri="{FF2B5EF4-FFF2-40B4-BE49-F238E27FC236}">
                <a16:creationId xmlns:a16="http://schemas.microsoft.com/office/drawing/2014/main" id="{A19C5C90-1DF3-454E-BD90-CECA4B4217D0}"/>
              </a:ext>
            </a:extLst>
          </p:cNvPr>
          <p:cNvGraphicFramePr/>
          <p:nvPr>
            <p:extLst>
              <p:ext uri="{D42A27DB-BD31-4B8C-83A1-F6EECF244321}">
                <p14:modId xmlns:p14="http://schemas.microsoft.com/office/powerpoint/2010/main" val="3593060960"/>
              </p:ext>
            </p:extLst>
          </p:nvPr>
        </p:nvGraphicFramePr>
        <p:xfrm>
          <a:off x="643467" y="842963"/>
          <a:ext cx="10905066"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4398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5">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Date Placeholder 1">
            <a:extLst>
              <a:ext uri="{FF2B5EF4-FFF2-40B4-BE49-F238E27FC236}">
                <a16:creationId xmlns:a16="http://schemas.microsoft.com/office/drawing/2014/main" id="{9F297F8C-341A-4C47-954C-C424B68467F5}"/>
              </a:ext>
            </a:extLst>
          </p:cNvPr>
          <p:cNvSpPr>
            <a:spLocks noGrp="1"/>
          </p:cNvSpPr>
          <p:nvPr>
            <p:ph type="dt" sz="half" idx="10"/>
          </p:nvPr>
        </p:nvSpPr>
        <p:spPr>
          <a:xfrm>
            <a:off x="643467" y="6356350"/>
            <a:ext cx="2743200" cy="365125"/>
          </a:xfrm>
        </p:spPr>
        <p:txBody>
          <a:bodyPr>
            <a:normAutofit/>
          </a:bodyPr>
          <a:lstStyle/>
          <a:p>
            <a:pPr>
              <a:spcAft>
                <a:spcPts val="600"/>
              </a:spcAft>
            </a:pPr>
            <a:r>
              <a:rPr lang="en-US"/>
              <a:t>08/12/20</a:t>
            </a:r>
            <a:endParaRPr lang="en-CO"/>
          </a:p>
        </p:txBody>
      </p:sp>
      <p:sp>
        <p:nvSpPr>
          <p:cNvPr id="3" name="Footer Placeholder 2">
            <a:extLst>
              <a:ext uri="{FF2B5EF4-FFF2-40B4-BE49-F238E27FC236}">
                <a16:creationId xmlns:a16="http://schemas.microsoft.com/office/drawing/2014/main" id="{4F1B684F-6B20-6442-A6E7-D21804068A52}"/>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Every child deserves a voice, a platform, and a champion! </a:t>
            </a:r>
            <a:endParaRPr lang="en-CO"/>
          </a:p>
        </p:txBody>
      </p:sp>
      <p:sp>
        <p:nvSpPr>
          <p:cNvPr id="36" name="Isosceles Triangle 35">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F615A437-D3EF-394D-A8D4-5C8DC6A6AD0E}"/>
              </a:ext>
            </a:extLst>
          </p:cNvPr>
          <p:cNvPicPr>
            <a:picLocks noChangeAspect="1"/>
          </p:cNvPicPr>
          <p:nvPr/>
        </p:nvPicPr>
        <p:blipFill>
          <a:blip r:embed="rId2"/>
          <a:stretch>
            <a:fillRect/>
          </a:stretch>
        </p:blipFill>
        <p:spPr>
          <a:xfrm>
            <a:off x="1875495" y="643467"/>
            <a:ext cx="8441009" cy="5571065"/>
          </a:xfrm>
          <a:prstGeom prst="rect">
            <a:avLst/>
          </a:prstGeom>
          <a:ln>
            <a:noFill/>
          </a:ln>
        </p:spPr>
      </p:pic>
      <p:sp>
        <p:nvSpPr>
          <p:cNvPr id="38" name="Isosceles Triangle 37">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0647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9" name="Title 8">
            <a:extLst>
              <a:ext uri="{FF2B5EF4-FFF2-40B4-BE49-F238E27FC236}">
                <a16:creationId xmlns:a16="http://schemas.microsoft.com/office/drawing/2014/main" id="{A9B12629-0D74-CF47-9D25-F5518B2307E9}"/>
              </a:ext>
            </a:extLst>
          </p:cNvPr>
          <p:cNvSpPr>
            <a:spLocks noGrp="1"/>
          </p:cNvSpPr>
          <p:nvPr>
            <p:ph type="title"/>
          </p:nvPr>
        </p:nvSpPr>
        <p:spPr>
          <a:xfrm>
            <a:off x="753925" y="2076450"/>
            <a:ext cx="10684151" cy="1345134"/>
          </a:xfrm>
        </p:spPr>
        <p:txBody>
          <a:bodyPr vert="horz" lIns="91440" tIns="45720" rIns="91440" bIns="45720" rtlCol="0" anchor="ctr">
            <a:normAutofit/>
          </a:bodyPr>
          <a:lstStyle/>
          <a:p>
            <a:pPr algn="ctr"/>
            <a:r>
              <a:rPr lang="en-US" sz="4300" b="1" kern="1200" dirty="0">
                <a:solidFill>
                  <a:srgbClr val="FFFFFF"/>
                </a:solidFill>
                <a:latin typeface="+mj-lt"/>
                <a:ea typeface="+mj-ea"/>
                <a:cs typeface="+mj-cs"/>
              </a:rPr>
              <a:t>Children’s participation in organizational practice</a:t>
            </a:r>
          </a:p>
        </p:txBody>
      </p:sp>
      <p:sp>
        <p:nvSpPr>
          <p:cNvPr id="7" name="Date Placeholder 6">
            <a:extLst>
              <a:ext uri="{FF2B5EF4-FFF2-40B4-BE49-F238E27FC236}">
                <a16:creationId xmlns:a16="http://schemas.microsoft.com/office/drawing/2014/main" id="{D69A19B7-4BD7-F34B-8561-3EC9C11AC3C8}"/>
              </a:ext>
            </a:extLst>
          </p:cNvPr>
          <p:cNvSpPr>
            <a:spLocks noGrp="1"/>
          </p:cNvSpPr>
          <p:nvPr>
            <p:ph type="dt" sz="half" idx="10"/>
          </p:nvPr>
        </p:nvSpPr>
        <p:spPr>
          <a:xfrm>
            <a:off x="116015" y="6503545"/>
            <a:ext cx="2377440" cy="314067"/>
          </a:xfrm>
        </p:spPr>
        <p:txBody>
          <a:bodyPr vert="horz" lIns="91440" tIns="45720" rIns="91440" bIns="45720" rtlCol="0" anchor="ctr">
            <a:normAutofit/>
          </a:bodyPr>
          <a:lstStyle/>
          <a:p>
            <a:pPr>
              <a:spcAft>
                <a:spcPts val="600"/>
              </a:spcAft>
            </a:pPr>
            <a:r>
              <a:rPr lang="en-US" sz="1000" dirty="0">
                <a:solidFill>
                  <a:srgbClr val="898989"/>
                </a:solidFill>
              </a:rPr>
              <a:t>08/12/20</a:t>
            </a:r>
          </a:p>
        </p:txBody>
      </p:sp>
      <p:sp>
        <p:nvSpPr>
          <p:cNvPr id="8" name="Footer Placeholder 7">
            <a:extLst>
              <a:ext uri="{FF2B5EF4-FFF2-40B4-BE49-F238E27FC236}">
                <a16:creationId xmlns:a16="http://schemas.microsoft.com/office/drawing/2014/main" id="{2E797F30-9F4F-A647-BEC4-5364FEB20B08}"/>
              </a:ext>
            </a:extLst>
          </p:cNvPr>
          <p:cNvSpPr>
            <a:spLocks noGrp="1"/>
          </p:cNvSpPr>
          <p:nvPr>
            <p:ph type="ftr" sz="quarter" idx="11"/>
          </p:nvPr>
        </p:nvSpPr>
        <p:spPr>
          <a:xfrm>
            <a:off x="7587615" y="6503546"/>
            <a:ext cx="5760720" cy="314067"/>
          </a:xfrm>
        </p:spPr>
        <p:txBody>
          <a:bodyPr vert="horz" lIns="91440" tIns="45720" rIns="91440" bIns="45720" rtlCol="0" anchor="ctr">
            <a:normAutofit/>
          </a:bodyPr>
          <a:lstStyle/>
          <a:p>
            <a:pPr>
              <a:spcAft>
                <a:spcPts val="600"/>
              </a:spcAft>
            </a:pPr>
            <a:r>
              <a:rPr lang="en-US" sz="1000" kern="1200" dirty="0">
                <a:solidFill>
                  <a:srgbClr val="898989"/>
                </a:solidFill>
                <a:latin typeface="+mn-lt"/>
                <a:ea typeface="+mn-ea"/>
                <a:cs typeface="+mn-cs"/>
              </a:rPr>
              <a:t>Every child deserves a voice, a platform, and a champion! </a:t>
            </a:r>
            <a:endParaRPr lang="en-US" sz="1000" kern="1200">
              <a:solidFill>
                <a:srgbClr val="898989"/>
              </a:solidFill>
              <a:latin typeface="+mn-lt"/>
              <a:ea typeface="+mn-ea"/>
              <a:cs typeface="+mn-cs"/>
            </a:endParaRPr>
          </a:p>
        </p:txBody>
      </p:sp>
    </p:spTree>
    <p:extLst>
      <p:ext uri="{BB962C8B-B14F-4D97-AF65-F5344CB8AC3E}">
        <p14:creationId xmlns:p14="http://schemas.microsoft.com/office/powerpoint/2010/main" val="1085097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Date Placeholder 3">
            <a:extLst>
              <a:ext uri="{FF2B5EF4-FFF2-40B4-BE49-F238E27FC236}">
                <a16:creationId xmlns:a16="http://schemas.microsoft.com/office/drawing/2014/main" id="{B57DB36F-1000-6E44-859E-38C175FE52D2}"/>
              </a:ext>
            </a:extLst>
          </p:cNvPr>
          <p:cNvSpPr>
            <a:spLocks noGrp="1"/>
          </p:cNvSpPr>
          <p:nvPr>
            <p:ph type="dt" sz="half" idx="10"/>
          </p:nvPr>
        </p:nvSpPr>
        <p:spPr>
          <a:xfrm>
            <a:off x="197068" y="6492875"/>
            <a:ext cx="2743200" cy="365125"/>
          </a:xfrm>
        </p:spPr>
        <p:txBody>
          <a:bodyPr>
            <a:normAutofit/>
          </a:bodyPr>
          <a:lstStyle/>
          <a:p>
            <a:pPr>
              <a:spcAft>
                <a:spcPts val="600"/>
              </a:spcAft>
            </a:pPr>
            <a:r>
              <a:rPr lang="en-US"/>
              <a:t>08/12/20</a:t>
            </a:r>
            <a:endParaRPr lang="en-CO"/>
          </a:p>
        </p:txBody>
      </p:sp>
      <p:sp>
        <p:nvSpPr>
          <p:cNvPr id="5" name="Footer Placeholder 4">
            <a:extLst>
              <a:ext uri="{FF2B5EF4-FFF2-40B4-BE49-F238E27FC236}">
                <a16:creationId xmlns:a16="http://schemas.microsoft.com/office/drawing/2014/main" id="{C91CEBED-04FE-2641-85AF-3A65ED8723B8}"/>
              </a:ext>
            </a:extLst>
          </p:cNvPr>
          <p:cNvSpPr>
            <a:spLocks noGrp="1"/>
          </p:cNvSpPr>
          <p:nvPr>
            <p:ph type="ftr" sz="quarter" idx="11"/>
          </p:nvPr>
        </p:nvSpPr>
        <p:spPr>
          <a:xfrm>
            <a:off x="3953477" y="6424612"/>
            <a:ext cx="4114800" cy="365125"/>
          </a:xfrm>
        </p:spPr>
        <p:txBody>
          <a:bodyPr>
            <a:normAutofit/>
          </a:bodyPr>
          <a:lstStyle/>
          <a:p>
            <a:pPr>
              <a:spcAft>
                <a:spcPts val="600"/>
              </a:spcAft>
            </a:pPr>
            <a:r>
              <a:rPr lang="en-US" dirty="0">
                <a:solidFill>
                  <a:schemeClr val="bg1"/>
                </a:solidFill>
              </a:rPr>
              <a:t>Every child deserves a voice, a platform, and a champion! </a:t>
            </a:r>
            <a:endParaRPr lang="en-CO" dirty="0">
              <a:solidFill>
                <a:schemeClr val="bg1"/>
              </a:solidFill>
            </a:endParaRPr>
          </a:p>
        </p:txBody>
      </p:sp>
      <p:graphicFrame>
        <p:nvGraphicFramePr>
          <p:cNvPr id="6" name="Diagram 5">
            <a:extLst>
              <a:ext uri="{FF2B5EF4-FFF2-40B4-BE49-F238E27FC236}">
                <a16:creationId xmlns:a16="http://schemas.microsoft.com/office/drawing/2014/main" id="{C0A3BA0E-553C-A149-A4A4-A92488F3E509}"/>
              </a:ext>
            </a:extLst>
          </p:cNvPr>
          <p:cNvGraphicFramePr/>
          <p:nvPr>
            <p:extLst>
              <p:ext uri="{D42A27DB-BD31-4B8C-83A1-F6EECF244321}">
                <p14:modId xmlns:p14="http://schemas.microsoft.com/office/powerpoint/2010/main" val="319765147"/>
              </p:ext>
            </p:extLst>
          </p:nvPr>
        </p:nvGraphicFramePr>
        <p:xfrm>
          <a:off x="838200" y="719665"/>
          <a:ext cx="10814824" cy="5636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907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9" name="Title 8">
            <a:extLst>
              <a:ext uri="{FF2B5EF4-FFF2-40B4-BE49-F238E27FC236}">
                <a16:creationId xmlns:a16="http://schemas.microsoft.com/office/drawing/2014/main" id="{A9B12629-0D74-CF47-9D25-F5518B2307E9}"/>
              </a:ext>
            </a:extLst>
          </p:cNvPr>
          <p:cNvSpPr>
            <a:spLocks noGrp="1"/>
          </p:cNvSpPr>
          <p:nvPr>
            <p:ph type="title"/>
          </p:nvPr>
        </p:nvSpPr>
        <p:spPr>
          <a:xfrm>
            <a:off x="753925" y="2076450"/>
            <a:ext cx="10684151" cy="1345134"/>
          </a:xfrm>
        </p:spPr>
        <p:txBody>
          <a:bodyPr vert="horz" lIns="91440" tIns="45720" rIns="91440" bIns="45720" rtlCol="0" anchor="ctr">
            <a:normAutofit/>
          </a:bodyPr>
          <a:lstStyle/>
          <a:p>
            <a:pPr algn="ctr"/>
            <a:r>
              <a:rPr lang="en-US" sz="4300" b="1" kern="1200" dirty="0">
                <a:solidFill>
                  <a:srgbClr val="FFFFFF"/>
                </a:solidFill>
                <a:latin typeface="+mj-lt"/>
                <a:ea typeface="+mj-ea"/>
                <a:cs typeface="+mj-cs"/>
              </a:rPr>
              <a:t>Children’s participation in advocacy</a:t>
            </a:r>
          </a:p>
        </p:txBody>
      </p:sp>
      <p:sp>
        <p:nvSpPr>
          <p:cNvPr id="7" name="Date Placeholder 6">
            <a:extLst>
              <a:ext uri="{FF2B5EF4-FFF2-40B4-BE49-F238E27FC236}">
                <a16:creationId xmlns:a16="http://schemas.microsoft.com/office/drawing/2014/main" id="{D69A19B7-4BD7-F34B-8561-3EC9C11AC3C8}"/>
              </a:ext>
            </a:extLst>
          </p:cNvPr>
          <p:cNvSpPr>
            <a:spLocks noGrp="1"/>
          </p:cNvSpPr>
          <p:nvPr>
            <p:ph type="dt" sz="half" idx="10"/>
          </p:nvPr>
        </p:nvSpPr>
        <p:spPr>
          <a:xfrm>
            <a:off x="116015" y="6503545"/>
            <a:ext cx="2377440" cy="314067"/>
          </a:xfrm>
        </p:spPr>
        <p:txBody>
          <a:bodyPr vert="horz" lIns="91440" tIns="45720" rIns="91440" bIns="45720" rtlCol="0" anchor="ctr">
            <a:normAutofit/>
          </a:bodyPr>
          <a:lstStyle/>
          <a:p>
            <a:pPr>
              <a:spcAft>
                <a:spcPts val="600"/>
              </a:spcAft>
            </a:pPr>
            <a:r>
              <a:rPr lang="en-US" sz="1000" dirty="0">
                <a:solidFill>
                  <a:srgbClr val="898989"/>
                </a:solidFill>
              </a:rPr>
              <a:t>08/12/20</a:t>
            </a:r>
          </a:p>
        </p:txBody>
      </p:sp>
      <p:sp>
        <p:nvSpPr>
          <p:cNvPr id="8" name="Footer Placeholder 7">
            <a:extLst>
              <a:ext uri="{FF2B5EF4-FFF2-40B4-BE49-F238E27FC236}">
                <a16:creationId xmlns:a16="http://schemas.microsoft.com/office/drawing/2014/main" id="{2E797F30-9F4F-A647-BEC4-5364FEB20B08}"/>
              </a:ext>
            </a:extLst>
          </p:cNvPr>
          <p:cNvSpPr>
            <a:spLocks noGrp="1"/>
          </p:cNvSpPr>
          <p:nvPr>
            <p:ph type="ftr" sz="quarter" idx="11"/>
          </p:nvPr>
        </p:nvSpPr>
        <p:spPr>
          <a:xfrm>
            <a:off x="7587615" y="6503546"/>
            <a:ext cx="5760720" cy="314067"/>
          </a:xfrm>
        </p:spPr>
        <p:txBody>
          <a:bodyPr vert="horz" lIns="91440" tIns="45720" rIns="91440" bIns="45720" rtlCol="0" anchor="ctr">
            <a:normAutofit/>
          </a:bodyPr>
          <a:lstStyle/>
          <a:p>
            <a:pPr>
              <a:spcAft>
                <a:spcPts val="600"/>
              </a:spcAft>
            </a:pPr>
            <a:r>
              <a:rPr lang="en-US" sz="1000" kern="1200" dirty="0">
                <a:solidFill>
                  <a:srgbClr val="898989"/>
                </a:solidFill>
                <a:latin typeface="+mn-lt"/>
                <a:ea typeface="+mn-ea"/>
                <a:cs typeface="+mn-cs"/>
              </a:rPr>
              <a:t>Every child deserves a voice, a platform, and a champion! </a:t>
            </a:r>
            <a:endParaRPr lang="en-US" sz="1000" kern="1200">
              <a:solidFill>
                <a:srgbClr val="898989"/>
              </a:solidFill>
              <a:latin typeface="+mn-lt"/>
              <a:ea typeface="+mn-ea"/>
              <a:cs typeface="+mn-cs"/>
            </a:endParaRPr>
          </a:p>
        </p:txBody>
      </p:sp>
    </p:spTree>
    <p:extLst>
      <p:ext uri="{BB962C8B-B14F-4D97-AF65-F5344CB8AC3E}">
        <p14:creationId xmlns:p14="http://schemas.microsoft.com/office/powerpoint/2010/main" val="123247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0">
            <a:extLst>
              <a:ext uri="{FF2B5EF4-FFF2-40B4-BE49-F238E27FC236}">
                <a16:creationId xmlns:a16="http://schemas.microsoft.com/office/drawing/2014/main" id="{3A826B85-D58A-48FB-ABB8-881A5F8CC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A9B12629-0D74-CF47-9D25-F5518B2307E9}"/>
              </a:ext>
            </a:extLst>
          </p:cNvPr>
          <p:cNvSpPr>
            <a:spLocks noGrp="1"/>
          </p:cNvSpPr>
          <p:nvPr>
            <p:ph type="title"/>
          </p:nvPr>
        </p:nvSpPr>
        <p:spPr>
          <a:xfrm>
            <a:off x="960120" y="5419725"/>
            <a:ext cx="10271760" cy="936626"/>
          </a:xfrm>
        </p:spPr>
        <p:txBody>
          <a:bodyPr vert="horz" lIns="91440" tIns="45720" rIns="91440" bIns="45720" rtlCol="0" anchor="ctr">
            <a:normAutofit/>
          </a:bodyPr>
          <a:lstStyle/>
          <a:p>
            <a:pPr algn="ctr"/>
            <a:r>
              <a:rPr lang="en-US" sz="4000" b="1">
                <a:solidFill>
                  <a:schemeClr val="tx1">
                    <a:lumMod val="75000"/>
                    <a:lumOff val="25000"/>
                  </a:schemeClr>
                </a:solidFill>
              </a:rPr>
              <a:t>The Spider Tool</a:t>
            </a:r>
          </a:p>
        </p:txBody>
      </p:sp>
      <p:sp>
        <p:nvSpPr>
          <p:cNvPr id="26" name="Rounded Rectangle 5">
            <a:extLst>
              <a:ext uri="{FF2B5EF4-FFF2-40B4-BE49-F238E27FC236}">
                <a16:creationId xmlns:a16="http://schemas.microsoft.com/office/drawing/2014/main" id="{20B579A7-44A3-4863-B4F6-E1E3D667A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990600"/>
            <a:ext cx="10271760" cy="43053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Chart, radar chart&#10;&#10;Description automatically generated">
            <a:extLst>
              <a:ext uri="{FF2B5EF4-FFF2-40B4-BE49-F238E27FC236}">
                <a16:creationId xmlns:a16="http://schemas.microsoft.com/office/drawing/2014/main" id="{2BD0AFEA-C4AE-094C-96FF-2DABF956C26A}"/>
              </a:ext>
            </a:extLst>
          </p:cNvPr>
          <p:cNvPicPr>
            <a:picLocks noGrp="1" noChangeAspect="1"/>
          </p:cNvPicPr>
          <p:nvPr>
            <p:ph idx="1"/>
          </p:nvPr>
        </p:nvPicPr>
        <p:blipFill rotWithShape="1">
          <a:blip r:embed="rId2"/>
          <a:srcRect r="1528"/>
          <a:stretch/>
        </p:blipFill>
        <p:spPr>
          <a:xfrm>
            <a:off x="1281684" y="1309878"/>
            <a:ext cx="9628632" cy="3666744"/>
          </a:xfrm>
          <a:prstGeom prst="rect">
            <a:avLst/>
          </a:prstGeom>
          <a:effectLst/>
        </p:spPr>
      </p:pic>
      <p:sp>
        <p:nvSpPr>
          <p:cNvPr id="7" name="Date Placeholder 6">
            <a:extLst>
              <a:ext uri="{FF2B5EF4-FFF2-40B4-BE49-F238E27FC236}">
                <a16:creationId xmlns:a16="http://schemas.microsoft.com/office/drawing/2014/main" id="{D69A19B7-4BD7-F34B-8561-3EC9C11AC3C8}"/>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defTabSz="457200">
              <a:spcAft>
                <a:spcPts val="600"/>
              </a:spcAft>
            </a:pPr>
            <a:r>
              <a:rPr lang="en-US"/>
              <a:t>08/12/20</a:t>
            </a:r>
          </a:p>
        </p:txBody>
      </p:sp>
      <p:sp>
        <p:nvSpPr>
          <p:cNvPr id="8" name="Footer Placeholder 7">
            <a:extLst>
              <a:ext uri="{FF2B5EF4-FFF2-40B4-BE49-F238E27FC236}">
                <a16:creationId xmlns:a16="http://schemas.microsoft.com/office/drawing/2014/main" id="{2E797F30-9F4F-A647-BEC4-5364FEB20B08}"/>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457200">
              <a:spcAft>
                <a:spcPts val="600"/>
              </a:spcAft>
            </a:pPr>
            <a:r>
              <a:rPr lang="en-US" kern="1200">
                <a:solidFill>
                  <a:schemeClr val="tx1">
                    <a:tint val="75000"/>
                  </a:schemeClr>
                </a:solidFill>
                <a:latin typeface="+mn-lt"/>
                <a:ea typeface="+mn-ea"/>
                <a:cs typeface="+mn-cs"/>
              </a:rPr>
              <a:t>Every child deserves a voice, a platform, and a champion! </a:t>
            </a:r>
          </a:p>
        </p:txBody>
      </p:sp>
    </p:spTree>
    <p:extLst>
      <p:ext uri="{BB962C8B-B14F-4D97-AF65-F5344CB8AC3E}">
        <p14:creationId xmlns:p14="http://schemas.microsoft.com/office/powerpoint/2010/main" val="562921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19">
            <a:extLst>
              <a:ext uri="{FF2B5EF4-FFF2-40B4-BE49-F238E27FC236}">
                <a16:creationId xmlns:a16="http://schemas.microsoft.com/office/drawing/2014/main" id="{2810EA4A-D297-4DD2-93C5-31115F58E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1">
            <a:extLst>
              <a:ext uri="{FF2B5EF4-FFF2-40B4-BE49-F238E27FC236}">
                <a16:creationId xmlns:a16="http://schemas.microsoft.com/office/drawing/2014/main" id="{6FF42514-8879-4726-A5DC-9181A01AE5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9003" t="45716" r="30135" b="9820"/>
          <a:stretch>
            <a:fillRect/>
          </a:stretch>
        </p:blipFill>
        <p:spPr>
          <a:xfrm rot="5400000">
            <a:off x="3752077" y="2019878"/>
            <a:ext cx="6858000" cy="2818244"/>
          </a:xfrm>
          <a:custGeom>
            <a:avLst/>
            <a:gdLst>
              <a:gd name="connsiteX0" fmla="*/ 0 w 6858000"/>
              <a:gd name="connsiteY0" fmla="*/ 2818244 h 2818244"/>
              <a:gd name="connsiteX1" fmla="*/ 0 w 6858000"/>
              <a:gd name="connsiteY1" fmla="*/ 0 h 2818244"/>
              <a:gd name="connsiteX2" fmla="*/ 6858000 w 6858000"/>
              <a:gd name="connsiteY2" fmla="*/ 0 h 2818244"/>
              <a:gd name="connsiteX3" fmla="*/ 6857999 w 6858000"/>
              <a:gd name="connsiteY3" fmla="*/ 2818244 h 2818244"/>
            </a:gdLst>
            <a:ahLst/>
            <a:cxnLst>
              <a:cxn ang="0">
                <a:pos x="connsiteX0" y="connsiteY0"/>
              </a:cxn>
              <a:cxn ang="0">
                <a:pos x="connsiteX1" y="connsiteY1"/>
              </a:cxn>
              <a:cxn ang="0">
                <a:pos x="connsiteX2" y="connsiteY2"/>
              </a:cxn>
              <a:cxn ang="0">
                <a:pos x="connsiteX3" y="connsiteY3"/>
              </a:cxn>
            </a:cxnLst>
            <a:rect l="l" t="t" r="r" b="b"/>
            <a:pathLst>
              <a:path w="6858000" h="2818244">
                <a:moveTo>
                  <a:pt x="0" y="2818244"/>
                </a:moveTo>
                <a:lnTo>
                  <a:pt x="0" y="0"/>
                </a:lnTo>
                <a:lnTo>
                  <a:pt x="6858000" y="0"/>
                </a:lnTo>
                <a:lnTo>
                  <a:pt x="6857999" y="2818244"/>
                </a:lnTo>
                <a:close/>
              </a:path>
            </a:pathLst>
          </a:custGeom>
        </p:spPr>
      </p:pic>
      <p:sp>
        <p:nvSpPr>
          <p:cNvPr id="2" name="Title 1">
            <a:extLst>
              <a:ext uri="{FF2B5EF4-FFF2-40B4-BE49-F238E27FC236}">
                <a16:creationId xmlns:a16="http://schemas.microsoft.com/office/drawing/2014/main" id="{469137E9-79C8-9A44-B4B5-8B74607A3DA1}"/>
              </a:ext>
            </a:extLst>
          </p:cNvPr>
          <p:cNvSpPr>
            <a:spLocks noGrp="1"/>
          </p:cNvSpPr>
          <p:nvPr>
            <p:ph type="title"/>
          </p:nvPr>
        </p:nvSpPr>
        <p:spPr>
          <a:xfrm>
            <a:off x="8325852" y="1118937"/>
            <a:ext cx="3404937" cy="2683187"/>
          </a:xfrm>
        </p:spPr>
        <p:txBody>
          <a:bodyPr vert="horz" lIns="91440" tIns="45720" rIns="91440" bIns="45720" rtlCol="0" anchor="b">
            <a:normAutofit/>
          </a:bodyPr>
          <a:lstStyle/>
          <a:p>
            <a:r>
              <a:rPr lang="en-US" sz="3700" b="1" kern="1200">
                <a:solidFill>
                  <a:srgbClr val="FFFFFF"/>
                </a:solidFill>
                <a:latin typeface="+mj-lt"/>
                <a:ea typeface="+mj-ea"/>
                <a:cs typeface="+mj-cs"/>
              </a:rPr>
              <a:t>Quality participation of children in advocacy actions and initiatives </a:t>
            </a:r>
            <a:endParaRPr lang="en-US" sz="3700" kern="1200" dirty="0">
              <a:solidFill>
                <a:srgbClr val="FFFFFF"/>
              </a:solidFill>
              <a:latin typeface="+mj-lt"/>
              <a:ea typeface="+mj-ea"/>
              <a:cs typeface="+mj-cs"/>
            </a:endParaRPr>
          </a:p>
        </p:txBody>
      </p:sp>
      <p:sp>
        <p:nvSpPr>
          <p:cNvPr id="28" name="Rectangle 23">
            <a:extLst>
              <a:ext uri="{FF2B5EF4-FFF2-40B4-BE49-F238E27FC236}">
                <a16:creationId xmlns:a16="http://schemas.microsoft.com/office/drawing/2014/main" id="{643A7A40-1AE6-4218-A8E0-8248174A5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12946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2725A839-DD41-E449-91C7-F2CB6612F8C8}"/>
              </a:ext>
            </a:extLst>
          </p:cNvPr>
          <p:cNvSpPr>
            <a:spLocks noGrp="1"/>
          </p:cNvSpPr>
          <p:nvPr>
            <p:ph type="dt" sz="half" idx="10"/>
          </p:nvPr>
        </p:nvSpPr>
        <p:spPr>
          <a:xfrm>
            <a:off x="804672" y="338328"/>
            <a:ext cx="3108065" cy="314067"/>
          </a:xfrm>
        </p:spPr>
        <p:txBody>
          <a:bodyPr vert="horz" lIns="91440" tIns="45720" rIns="91440" bIns="45720" rtlCol="0" anchor="ctr">
            <a:normAutofit/>
          </a:bodyPr>
          <a:lstStyle/>
          <a:p>
            <a:pPr>
              <a:spcAft>
                <a:spcPts val="600"/>
              </a:spcAft>
            </a:pPr>
            <a:r>
              <a:rPr lang="en-US" sz="1100">
                <a:solidFill>
                  <a:srgbClr val="898989"/>
                </a:solidFill>
              </a:rPr>
              <a:t>08/12/20</a:t>
            </a:r>
          </a:p>
        </p:txBody>
      </p:sp>
      <p:sp>
        <p:nvSpPr>
          <p:cNvPr id="5" name="Footer Placeholder 4">
            <a:extLst>
              <a:ext uri="{FF2B5EF4-FFF2-40B4-BE49-F238E27FC236}">
                <a16:creationId xmlns:a16="http://schemas.microsoft.com/office/drawing/2014/main" id="{46D1DDF0-3A4E-194D-AC17-E15516AA4765}"/>
              </a:ext>
            </a:extLst>
          </p:cNvPr>
          <p:cNvSpPr>
            <a:spLocks noGrp="1"/>
          </p:cNvSpPr>
          <p:nvPr>
            <p:ph type="ftr" sz="quarter" idx="11"/>
          </p:nvPr>
        </p:nvSpPr>
        <p:spPr>
          <a:xfrm>
            <a:off x="1545336" y="6227064"/>
            <a:ext cx="5458968" cy="314067"/>
          </a:xfrm>
        </p:spPr>
        <p:txBody>
          <a:bodyPr vert="horz" lIns="91440" tIns="45720" rIns="91440" bIns="45720" rtlCol="0" anchor="ctr">
            <a:normAutofit/>
          </a:bodyPr>
          <a:lstStyle/>
          <a:p>
            <a:pPr algn="l">
              <a:spcAft>
                <a:spcPts val="600"/>
              </a:spcAft>
            </a:pPr>
            <a:r>
              <a:rPr lang="en-US" sz="1100" kern="1200">
                <a:solidFill>
                  <a:srgbClr val="898989"/>
                </a:solidFill>
                <a:latin typeface="+mn-lt"/>
                <a:ea typeface="+mn-ea"/>
                <a:cs typeface="+mn-cs"/>
              </a:rPr>
              <a:t>Every child deserves a voice, a platform, and a champion! </a:t>
            </a:r>
            <a:endParaRPr lang="en-US" sz="1100" kern="1200" dirty="0">
              <a:solidFill>
                <a:srgbClr val="898989"/>
              </a:solidFill>
              <a:latin typeface="+mn-lt"/>
              <a:ea typeface="+mn-ea"/>
              <a:cs typeface="+mn-cs"/>
            </a:endParaRPr>
          </a:p>
        </p:txBody>
      </p:sp>
      <p:graphicFrame>
        <p:nvGraphicFramePr>
          <p:cNvPr id="6" name="Table 6">
            <a:extLst>
              <a:ext uri="{FF2B5EF4-FFF2-40B4-BE49-F238E27FC236}">
                <a16:creationId xmlns:a16="http://schemas.microsoft.com/office/drawing/2014/main" id="{8C1EE14C-260F-F943-88A6-74CE5FE23528}"/>
              </a:ext>
            </a:extLst>
          </p:cNvPr>
          <p:cNvGraphicFramePr>
            <a:graphicFrameLocks noGrp="1"/>
          </p:cNvGraphicFramePr>
          <p:nvPr>
            <p:extLst>
              <p:ext uri="{D42A27DB-BD31-4B8C-83A1-F6EECF244321}">
                <p14:modId xmlns:p14="http://schemas.microsoft.com/office/powerpoint/2010/main" val="3442011953"/>
              </p:ext>
            </p:extLst>
          </p:nvPr>
        </p:nvGraphicFramePr>
        <p:xfrm>
          <a:off x="804672" y="1326135"/>
          <a:ext cx="6137551" cy="4205731"/>
        </p:xfrm>
        <a:graphic>
          <a:graphicData uri="http://schemas.openxmlformats.org/drawingml/2006/table">
            <a:tbl>
              <a:tblPr firstRow="1" bandRow="1">
                <a:tableStyleId>{5C22544A-7EE6-4342-B048-85BDC9FD1C3A}</a:tableStyleId>
              </a:tblPr>
              <a:tblGrid>
                <a:gridCol w="1391566">
                  <a:extLst>
                    <a:ext uri="{9D8B030D-6E8A-4147-A177-3AD203B41FA5}">
                      <a16:colId xmlns:a16="http://schemas.microsoft.com/office/drawing/2014/main" val="1862244730"/>
                    </a:ext>
                  </a:extLst>
                </a:gridCol>
                <a:gridCol w="1427647">
                  <a:extLst>
                    <a:ext uri="{9D8B030D-6E8A-4147-A177-3AD203B41FA5}">
                      <a16:colId xmlns:a16="http://schemas.microsoft.com/office/drawing/2014/main" val="1338028713"/>
                    </a:ext>
                  </a:extLst>
                </a:gridCol>
                <a:gridCol w="1454708">
                  <a:extLst>
                    <a:ext uri="{9D8B030D-6E8A-4147-A177-3AD203B41FA5}">
                      <a16:colId xmlns:a16="http://schemas.microsoft.com/office/drawing/2014/main" val="1051591840"/>
                    </a:ext>
                  </a:extLst>
                </a:gridCol>
                <a:gridCol w="1863630">
                  <a:extLst>
                    <a:ext uri="{9D8B030D-6E8A-4147-A177-3AD203B41FA5}">
                      <a16:colId xmlns:a16="http://schemas.microsoft.com/office/drawing/2014/main" val="975176806"/>
                    </a:ext>
                  </a:extLst>
                </a:gridCol>
              </a:tblGrid>
              <a:tr h="226635">
                <a:tc>
                  <a:txBody>
                    <a:bodyPr/>
                    <a:lstStyle/>
                    <a:p>
                      <a:pPr algn="ctr"/>
                      <a:r>
                        <a:rPr lang="en-CO" sz="900"/>
                        <a:t>1</a:t>
                      </a:r>
                    </a:p>
                  </a:txBody>
                  <a:tcPr marL="47671" marR="47671" marT="23835" marB="23835"/>
                </a:tc>
                <a:tc>
                  <a:txBody>
                    <a:bodyPr/>
                    <a:lstStyle/>
                    <a:p>
                      <a:pPr algn="ctr"/>
                      <a:r>
                        <a:rPr lang="en-CO" sz="900"/>
                        <a:t>2</a:t>
                      </a:r>
                    </a:p>
                  </a:txBody>
                  <a:tcPr marL="47671" marR="47671" marT="23835" marB="23835"/>
                </a:tc>
                <a:tc>
                  <a:txBody>
                    <a:bodyPr/>
                    <a:lstStyle/>
                    <a:p>
                      <a:pPr algn="ctr"/>
                      <a:r>
                        <a:rPr lang="en-CO" sz="900"/>
                        <a:t>3</a:t>
                      </a:r>
                    </a:p>
                  </a:txBody>
                  <a:tcPr marL="47671" marR="47671" marT="23835" marB="23835"/>
                </a:tc>
                <a:tc>
                  <a:txBody>
                    <a:bodyPr/>
                    <a:lstStyle/>
                    <a:p>
                      <a:pPr algn="ctr"/>
                      <a:r>
                        <a:rPr lang="en-CO" sz="900"/>
                        <a:t>4</a:t>
                      </a:r>
                    </a:p>
                  </a:txBody>
                  <a:tcPr marL="47671" marR="47671" marT="23835" marB="23835"/>
                </a:tc>
                <a:extLst>
                  <a:ext uri="{0D108BD9-81ED-4DB2-BD59-A6C34878D82A}">
                    <a16:rowId xmlns:a16="http://schemas.microsoft.com/office/drawing/2014/main" val="704749569"/>
                  </a:ext>
                </a:extLst>
              </a:tr>
              <a:tr h="39790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a:solidFill>
                            <a:schemeClr val="dk1"/>
                          </a:solidFill>
                          <a:effectLst/>
                          <a:latin typeface="+mn-lt"/>
                          <a:ea typeface="+mn-ea"/>
                          <a:cs typeface="+mn-cs"/>
                        </a:rPr>
                        <a:t>Girls and boys are barely engaged in planning and/ or implementation of advocacy. The staff does not know anything about the nine basic requirements for an ethical and effective participation of children; communication with children groups and associations is limited to the few times the agency requires their attendance to conferences, events, or campaigns. </a:t>
                      </a:r>
                      <a:endParaRPr lang="en-US" sz="900" dirty="0"/>
                    </a:p>
                  </a:txBody>
                  <a:tcPr marL="47671" marR="47671" marT="23835" marB="23835"/>
                </a:tc>
                <a:tc>
                  <a:txBody>
                    <a:bodyPr/>
                    <a:lstStyle/>
                    <a:p>
                      <a:r>
                        <a:rPr lang="en-US" sz="900" kern="1200">
                          <a:solidFill>
                            <a:schemeClr val="dk1"/>
                          </a:solidFill>
                          <a:effectLst/>
                          <a:latin typeface="+mn-lt"/>
                          <a:ea typeface="+mn-ea"/>
                          <a:cs typeface="+mn-cs"/>
                        </a:rPr>
                        <a:t>Children are somehow in- volved in both advocacy planning and implementation (e.g. through consultations to decide about an activity). Some of the staff in direct contact with children is aware of the nine basic requirements for an ethical and effective participation </a:t>
                      </a:r>
                      <a:endParaRPr lang="en-US" sz="900"/>
                    </a:p>
                    <a:p>
                      <a:r>
                        <a:rPr lang="en-US" sz="900" kern="1200">
                          <a:solidFill>
                            <a:schemeClr val="dk1"/>
                          </a:solidFill>
                          <a:effectLst/>
                          <a:latin typeface="+mn-lt"/>
                          <a:ea typeface="+mn-ea"/>
                          <a:cs typeface="+mn-cs"/>
                        </a:rPr>
                        <a:t>of children; they keep children informed about the advocacy agenda and activities; child-friendly tools are sometimes used to engage children in the advocacy actions; occasionally children are given feedback about their participation. </a:t>
                      </a:r>
                      <a:endParaRPr lang="en-US" sz="900" dirty="0"/>
                    </a:p>
                  </a:txBody>
                  <a:tcPr marL="47671" marR="47671" marT="23835" marB="23835"/>
                </a:tc>
                <a:tc>
                  <a:txBody>
                    <a:bodyPr/>
                    <a:lstStyle/>
                    <a:p>
                      <a:r>
                        <a:rPr lang="en-US" sz="900" kern="1200" dirty="0">
                          <a:solidFill>
                            <a:schemeClr val="dk1"/>
                          </a:solidFill>
                          <a:effectLst/>
                          <a:latin typeface="+mn-lt"/>
                          <a:ea typeface="+mn-ea"/>
                          <a:cs typeface="+mn-cs"/>
                        </a:rPr>
                        <a:t>Children are regularly in- volved in both advocacy planning and implementation; they work collaboratively with adults for specific advocacy actions. All the staff in direct contact with children is aware of the nine basic requirements for an ethical and effective participation of child- ren; efforts are made </a:t>
                      </a:r>
                      <a:endParaRPr lang="en-US" sz="900" dirty="0"/>
                    </a:p>
                    <a:p>
                      <a:r>
                        <a:rPr lang="en-US" sz="900" kern="1200" dirty="0">
                          <a:solidFill>
                            <a:schemeClr val="dk1"/>
                          </a:solidFill>
                          <a:effectLst/>
                          <a:latin typeface="+mn-lt"/>
                          <a:ea typeface="+mn-ea"/>
                          <a:cs typeface="+mn-cs"/>
                        </a:rPr>
                        <a:t>to ensure getting both parents and children’s consent to participate;</a:t>
                      </a:r>
                      <a:br>
                        <a:rPr lang="en-US" sz="900" kern="1200" dirty="0">
                          <a:solidFill>
                            <a:schemeClr val="dk1"/>
                          </a:solidFill>
                          <a:effectLst/>
                          <a:latin typeface="+mn-lt"/>
                          <a:ea typeface="+mn-ea"/>
                          <a:cs typeface="+mn-cs"/>
                        </a:rPr>
                      </a:br>
                      <a:r>
                        <a:rPr lang="en-US" sz="900" kern="1200" dirty="0">
                          <a:solidFill>
                            <a:schemeClr val="dk1"/>
                          </a:solidFill>
                          <a:effectLst/>
                          <a:latin typeface="+mn-lt"/>
                          <a:ea typeface="+mn-ea"/>
                          <a:cs typeface="+mn-cs"/>
                        </a:rPr>
                        <a:t>to involve children with disabilities, children from minority ethnic groups, migrant children, refugee and stateless children. Occasionally children are given feedback about their participation. </a:t>
                      </a:r>
                      <a:endParaRPr lang="en-US" sz="900" dirty="0"/>
                    </a:p>
                  </a:txBody>
                  <a:tcPr marL="47671" marR="47671" marT="23835" marB="2383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effectLst/>
                          <a:latin typeface="+mn-lt"/>
                          <a:ea typeface="+mn-ea"/>
                          <a:cs typeface="+mn-cs"/>
                        </a:rPr>
                        <a:t>A system is in place</a:t>
                      </a:r>
                      <a:br>
                        <a:rPr lang="en-US" sz="900" kern="1200" dirty="0">
                          <a:solidFill>
                            <a:schemeClr val="dk1"/>
                          </a:solidFill>
                          <a:effectLst/>
                          <a:latin typeface="+mn-lt"/>
                          <a:ea typeface="+mn-ea"/>
                          <a:cs typeface="+mn-cs"/>
                        </a:rPr>
                      </a:br>
                      <a:r>
                        <a:rPr lang="en-US" sz="900" kern="1200" dirty="0">
                          <a:solidFill>
                            <a:schemeClr val="dk1"/>
                          </a:solidFill>
                          <a:effectLst/>
                          <a:latin typeface="+mn-lt"/>
                          <a:ea typeface="+mn-ea"/>
                          <a:cs typeface="+mn-cs"/>
                        </a:rPr>
                        <a:t>to ensure permanent participation of children in advocacy planning</a:t>
                      </a:r>
                      <a:br>
                        <a:rPr lang="en-US" sz="900" kern="1200" dirty="0">
                          <a:solidFill>
                            <a:schemeClr val="dk1"/>
                          </a:solidFill>
                          <a:effectLst/>
                          <a:latin typeface="+mn-lt"/>
                          <a:ea typeface="+mn-ea"/>
                          <a:cs typeface="+mn-cs"/>
                        </a:rPr>
                      </a:br>
                      <a:r>
                        <a:rPr lang="en-US" sz="900" kern="1200" dirty="0">
                          <a:solidFill>
                            <a:schemeClr val="dk1"/>
                          </a:solidFill>
                          <a:effectLst/>
                          <a:latin typeface="+mn-lt"/>
                          <a:ea typeface="+mn-ea"/>
                          <a:cs typeface="+mn-cs"/>
                        </a:rPr>
                        <a:t>and implementation (e.g. children’s groups and associations have delegates for advocacy planning sessions). All the staff</a:t>
                      </a:r>
                      <a:br>
                        <a:rPr lang="en-US" sz="900" kern="1200" dirty="0">
                          <a:solidFill>
                            <a:schemeClr val="dk1"/>
                          </a:solidFill>
                          <a:effectLst/>
                          <a:latin typeface="+mn-lt"/>
                          <a:ea typeface="+mn-ea"/>
                          <a:cs typeface="+mn-cs"/>
                        </a:rPr>
                      </a:br>
                      <a:r>
                        <a:rPr lang="en-US" sz="900" kern="1200" dirty="0">
                          <a:solidFill>
                            <a:schemeClr val="dk1"/>
                          </a:solidFill>
                          <a:effectLst/>
                          <a:latin typeface="+mn-lt"/>
                          <a:ea typeface="+mn-ea"/>
                          <a:cs typeface="+mn-cs"/>
                        </a:rPr>
                        <a:t>is familiar with the nine basic requirements for an ethical and effective participation of children; children’s groups and associations are supported by trained staff on child safeguarding and participation; the nine basic requirements are assured throughout planning and implementation of advocacy actions; the activities engage children with disabilities, children from minority ethnic groups, migrant children, refugee and stateless children. Children are in regular contact with the advocacy coordinator for input and feedback. </a:t>
                      </a:r>
                      <a:endParaRPr lang="en-US" sz="900" dirty="0"/>
                    </a:p>
                  </a:txBody>
                  <a:tcPr marL="47671" marR="47671" marT="23835" marB="23835"/>
                </a:tc>
                <a:extLst>
                  <a:ext uri="{0D108BD9-81ED-4DB2-BD59-A6C34878D82A}">
                    <a16:rowId xmlns:a16="http://schemas.microsoft.com/office/drawing/2014/main" val="2574071591"/>
                  </a:ext>
                </a:extLst>
              </a:tr>
            </a:tbl>
          </a:graphicData>
        </a:graphic>
      </p:graphicFrame>
    </p:spTree>
    <p:extLst>
      <p:ext uri="{BB962C8B-B14F-4D97-AF65-F5344CB8AC3E}">
        <p14:creationId xmlns:p14="http://schemas.microsoft.com/office/powerpoint/2010/main" val="2880831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D144591-E9E9-4209-8701-3BB48A917D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687C99-6D5B-6841-9E62-E88AE25AB782}"/>
              </a:ext>
            </a:extLst>
          </p:cNvPr>
          <p:cNvSpPr>
            <a:spLocks noGrp="1"/>
          </p:cNvSpPr>
          <p:nvPr>
            <p:ph type="title"/>
          </p:nvPr>
        </p:nvSpPr>
        <p:spPr>
          <a:xfrm>
            <a:off x="8016084" y="547712"/>
            <a:ext cx="3337715" cy="5577367"/>
          </a:xfrm>
        </p:spPr>
        <p:txBody>
          <a:bodyPr>
            <a:normAutofit/>
          </a:bodyPr>
          <a:lstStyle/>
          <a:p>
            <a:r>
              <a:rPr lang="en-CO" sz="5200" b="1" dirty="0"/>
              <a:t>Conclusion</a:t>
            </a:r>
          </a:p>
        </p:txBody>
      </p:sp>
      <p:sp>
        <p:nvSpPr>
          <p:cNvPr id="4" name="Date Placeholder 3">
            <a:extLst>
              <a:ext uri="{FF2B5EF4-FFF2-40B4-BE49-F238E27FC236}">
                <a16:creationId xmlns:a16="http://schemas.microsoft.com/office/drawing/2014/main" id="{42B2721A-4B54-E548-8CA8-571EA2F8A36B}"/>
              </a:ext>
            </a:extLst>
          </p:cNvPr>
          <p:cNvSpPr>
            <a:spLocks noGrp="1"/>
          </p:cNvSpPr>
          <p:nvPr>
            <p:ph type="dt" sz="half" idx="10"/>
          </p:nvPr>
        </p:nvSpPr>
        <p:spPr>
          <a:xfrm>
            <a:off x="838200" y="6356350"/>
            <a:ext cx="2743200" cy="365125"/>
          </a:xfrm>
        </p:spPr>
        <p:txBody>
          <a:bodyPr>
            <a:normAutofit/>
          </a:bodyPr>
          <a:lstStyle/>
          <a:p>
            <a:pPr>
              <a:spcAft>
                <a:spcPts val="600"/>
              </a:spcAft>
            </a:pPr>
            <a:r>
              <a:rPr lang="en-US"/>
              <a:t>08/12/20</a:t>
            </a:r>
            <a:endParaRPr lang="en-CO"/>
          </a:p>
        </p:txBody>
      </p:sp>
      <p:sp>
        <p:nvSpPr>
          <p:cNvPr id="5" name="Footer Placeholder 4">
            <a:extLst>
              <a:ext uri="{FF2B5EF4-FFF2-40B4-BE49-F238E27FC236}">
                <a16:creationId xmlns:a16="http://schemas.microsoft.com/office/drawing/2014/main" id="{7CF89E8A-05BB-4B43-8A1F-4A6117E1E1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Every child deserves a voice, a platform, and a champion! </a:t>
            </a:r>
            <a:endParaRPr lang="en-CO"/>
          </a:p>
        </p:txBody>
      </p:sp>
      <p:graphicFrame>
        <p:nvGraphicFramePr>
          <p:cNvPr id="6" name="Content Placeholder 5">
            <a:extLst>
              <a:ext uri="{FF2B5EF4-FFF2-40B4-BE49-F238E27FC236}">
                <a16:creationId xmlns:a16="http://schemas.microsoft.com/office/drawing/2014/main" id="{F005F815-5D10-F249-9D16-069488BE21F9}"/>
              </a:ext>
            </a:extLst>
          </p:cNvPr>
          <p:cNvGraphicFramePr>
            <a:graphicFrameLocks noGrp="1"/>
          </p:cNvGraphicFramePr>
          <p:nvPr>
            <p:ph idx="1"/>
            <p:extLst>
              <p:ext uri="{D42A27DB-BD31-4B8C-83A1-F6EECF244321}">
                <p14:modId xmlns:p14="http://schemas.microsoft.com/office/powerpoint/2010/main" val="2562959925"/>
              </p:ext>
            </p:extLst>
          </p:nvPr>
        </p:nvGraphicFramePr>
        <p:xfrm>
          <a:off x="838200" y="620392"/>
          <a:ext cx="6630174"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8785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le 1">
            <a:extLst>
              <a:ext uri="{FF2B5EF4-FFF2-40B4-BE49-F238E27FC236}">
                <a16:creationId xmlns:a16="http://schemas.microsoft.com/office/drawing/2014/main" id="{A6C2E96E-02A5-9F4A-8567-E98E54EC894C}"/>
              </a:ext>
            </a:extLst>
          </p:cNvPr>
          <p:cNvSpPr>
            <a:spLocks noGrp="1"/>
          </p:cNvSpPr>
          <p:nvPr>
            <p:ph type="title"/>
          </p:nvPr>
        </p:nvSpPr>
        <p:spPr>
          <a:xfrm>
            <a:off x="753925" y="2076450"/>
            <a:ext cx="10684151" cy="1345134"/>
          </a:xfrm>
        </p:spPr>
        <p:txBody>
          <a:bodyPr vert="horz" lIns="91440" tIns="45720" rIns="91440" bIns="45720" rtlCol="0" anchor="ctr">
            <a:normAutofit/>
          </a:bodyPr>
          <a:lstStyle/>
          <a:p>
            <a:pPr algn="ctr"/>
            <a:r>
              <a:rPr lang="en-US" sz="5600" b="1" kern="1200" dirty="0">
                <a:solidFill>
                  <a:srgbClr val="FFFFFF"/>
                </a:solidFill>
                <a:latin typeface="+mj-lt"/>
                <a:ea typeface="+mj-ea"/>
                <a:cs typeface="+mj-cs"/>
              </a:rPr>
              <a:t>What is child participation?</a:t>
            </a:r>
          </a:p>
        </p:txBody>
      </p:sp>
      <p:sp>
        <p:nvSpPr>
          <p:cNvPr id="3" name="Date Placeholder 2">
            <a:extLst>
              <a:ext uri="{FF2B5EF4-FFF2-40B4-BE49-F238E27FC236}">
                <a16:creationId xmlns:a16="http://schemas.microsoft.com/office/drawing/2014/main" id="{2DBBD21A-379D-9F4B-94F8-CEA4608F0522}"/>
              </a:ext>
            </a:extLst>
          </p:cNvPr>
          <p:cNvSpPr>
            <a:spLocks noGrp="1"/>
          </p:cNvSpPr>
          <p:nvPr>
            <p:ph type="dt" sz="half" idx="10"/>
          </p:nvPr>
        </p:nvSpPr>
        <p:spPr>
          <a:xfrm>
            <a:off x="146824" y="6467859"/>
            <a:ext cx="2743200" cy="365125"/>
          </a:xfrm>
        </p:spPr>
        <p:txBody>
          <a:bodyPr/>
          <a:lstStyle/>
          <a:p>
            <a:r>
              <a:rPr lang="en-US" dirty="0"/>
              <a:t>08/12/20</a:t>
            </a:r>
            <a:endParaRPr lang="en-CO" dirty="0"/>
          </a:p>
        </p:txBody>
      </p:sp>
      <p:sp>
        <p:nvSpPr>
          <p:cNvPr id="4" name="Footer Placeholder 3">
            <a:extLst>
              <a:ext uri="{FF2B5EF4-FFF2-40B4-BE49-F238E27FC236}">
                <a16:creationId xmlns:a16="http://schemas.microsoft.com/office/drawing/2014/main" id="{47CD0FD8-9006-9A43-935D-C758A04B5075}"/>
              </a:ext>
            </a:extLst>
          </p:cNvPr>
          <p:cNvSpPr>
            <a:spLocks noGrp="1"/>
          </p:cNvSpPr>
          <p:nvPr>
            <p:ph type="ftr" sz="quarter" idx="11"/>
          </p:nvPr>
        </p:nvSpPr>
        <p:spPr>
          <a:xfrm>
            <a:off x="8077199" y="6467860"/>
            <a:ext cx="4114800" cy="365125"/>
          </a:xfrm>
        </p:spPr>
        <p:txBody>
          <a:bodyPr/>
          <a:lstStyle/>
          <a:p>
            <a:r>
              <a:rPr lang="en-US"/>
              <a:t>Every child deserves a voice, a platform, and a champion! </a:t>
            </a:r>
            <a:endParaRPr lang="en-CO"/>
          </a:p>
        </p:txBody>
      </p:sp>
    </p:spTree>
    <p:extLst>
      <p:ext uri="{BB962C8B-B14F-4D97-AF65-F5344CB8AC3E}">
        <p14:creationId xmlns:p14="http://schemas.microsoft.com/office/powerpoint/2010/main" val="548002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2">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6" descr="A group of people standing around each other&#10;&#10;Description automatically generated">
            <a:extLst>
              <a:ext uri="{FF2B5EF4-FFF2-40B4-BE49-F238E27FC236}">
                <a16:creationId xmlns:a16="http://schemas.microsoft.com/office/drawing/2014/main" id="{0EC9AE3D-89A4-414E-B160-A6C414CB125F}"/>
              </a:ext>
            </a:extLst>
          </p:cNvPr>
          <p:cNvPicPr>
            <a:picLocks noChangeAspect="1"/>
          </p:cNvPicPr>
          <p:nvPr/>
        </p:nvPicPr>
        <p:blipFill rotWithShape="1">
          <a:blip r:embed="rId2"/>
          <a:srcRect r="8983" b="2"/>
          <a:stretch/>
        </p:blipFill>
        <p:spPr>
          <a:xfrm>
            <a:off x="5374261" y="928688"/>
            <a:ext cx="6686068" cy="4903345"/>
          </a:xfrm>
          <a:prstGeom prst="rect">
            <a:avLst/>
          </a:prstGeom>
        </p:spPr>
      </p:pic>
      <p:pic>
        <p:nvPicPr>
          <p:cNvPr id="24" name="Picture 14">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6" name="Title 5">
            <a:extLst>
              <a:ext uri="{FF2B5EF4-FFF2-40B4-BE49-F238E27FC236}">
                <a16:creationId xmlns:a16="http://schemas.microsoft.com/office/drawing/2014/main" id="{5DD0C6A7-F34A-614F-A304-A8EE5D447B8F}"/>
              </a:ext>
            </a:extLst>
          </p:cNvPr>
          <p:cNvSpPr>
            <a:spLocks noGrp="1"/>
          </p:cNvSpPr>
          <p:nvPr>
            <p:ph type="title"/>
          </p:nvPr>
        </p:nvSpPr>
        <p:spPr>
          <a:xfrm>
            <a:off x="1021969" y="4237247"/>
            <a:ext cx="3948269" cy="2383844"/>
          </a:xfrm>
        </p:spPr>
        <p:txBody>
          <a:bodyPr vert="horz" lIns="91440" tIns="45720" rIns="91440" bIns="45720" rtlCol="0" anchor="t">
            <a:normAutofit/>
          </a:bodyPr>
          <a:lstStyle/>
          <a:p>
            <a:r>
              <a:rPr lang="en-US" sz="4400" b="1" dirty="0">
                <a:solidFill>
                  <a:srgbClr val="000000"/>
                </a:solidFill>
              </a:rPr>
              <a:t>Thank you!</a:t>
            </a:r>
          </a:p>
        </p:txBody>
      </p:sp>
      <p:sp>
        <p:nvSpPr>
          <p:cNvPr id="5" name="Footer Placeholder 4">
            <a:extLst>
              <a:ext uri="{FF2B5EF4-FFF2-40B4-BE49-F238E27FC236}">
                <a16:creationId xmlns:a16="http://schemas.microsoft.com/office/drawing/2014/main" id="{3971325D-BA81-874E-B505-A3472B9C2E77}"/>
              </a:ext>
            </a:extLst>
          </p:cNvPr>
          <p:cNvSpPr>
            <a:spLocks noGrp="1"/>
          </p:cNvSpPr>
          <p:nvPr>
            <p:ph type="ftr" sz="quarter" idx="11"/>
          </p:nvPr>
        </p:nvSpPr>
        <p:spPr>
          <a:xfrm>
            <a:off x="173839" y="6363178"/>
            <a:ext cx="6584750" cy="314067"/>
          </a:xfrm>
        </p:spPr>
        <p:txBody>
          <a:bodyPr vert="horz" lIns="91440" tIns="45720" rIns="91440" bIns="45720" rtlCol="0" anchor="ctr">
            <a:normAutofit/>
          </a:bodyPr>
          <a:lstStyle/>
          <a:p>
            <a:pPr algn="l">
              <a:spcAft>
                <a:spcPts val="600"/>
              </a:spcAft>
              <a:defRPr/>
            </a:pPr>
            <a:r>
              <a:rPr lang="en-US" sz="1000" kern="1200">
                <a:solidFill>
                  <a:srgbClr val="898989"/>
                </a:solidFill>
                <a:latin typeface="Calibri" panose="020F0502020204030204"/>
                <a:ea typeface="+mn-ea"/>
                <a:cs typeface="+mn-cs"/>
              </a:rPr>
              <a:t>Every child deserves a voice, a platform, and a champion! </a:t>
            </a:r>
          </a:p>
        </p:txBody>
      </p:sp>
      <p:sp>
        <p:nvSpPr>
          <p:cNvPr id="4" name="Date Placeholder 3">
            <a:extLst>
              <a:ext uri="{FF2B5EF4-FFF2-40B4-BE49-F238E27FC236}">
                <a16:creationId xmlns:a16="http://schemas.microsoft.com/office/drawing/2014/main" id="{36642969-54DE-8E4E-923C-1CFA21856D1F}"/>
              </a:ext>
            </a:extLst>
          </p:cNvPr>
          <p:cNvSpPr>
            <a:spLocks noGrp="1"/>
          </p:cNvSpPr>
          <p:nvPr>
            <p:ph type="dt" sz="half" idx="10"/>
          </p:nvPr>
        </p:nvSpPr>
        <p:spPr>
          <a:xfrm>
            <a:off x="8825725" y="6307024"/>
            <a:ext cx="3108065" cy="314067"/>
          </a:xfrm>
        </p:spPr>
        <p:txBody>
          <a:bodyPr vert="horz" lIns="91440" tIns="45720" rIns="91440" bIns="45720" rtlCol="0" anchor="ctr">
            <a:normAutofit/>
          </a:bodyPr>
          <a:lstStyle/>
          <a:p>
            <a:pPr algn="r">
              <a:spcAft>
                <a:spcPts val="600"/>
              </a:spcAft>
              <a:defRPr/>
            </a:pPr>
            <a:r>
              <a:rPr lang="en-US" sz="1000">
                <a:solidFill>
                  <a:srgbClr val="898989"/>
                </a:solidFill>
                <a:latin typeface="Calibri" panose="020F0502020204030204"/>
              </a:rPr>
              <a:t>08/12/20</a:t>
            </a:r>
          </a:p>
        </p:txBody>
      </p:sp>
      <p:sp>
        <p:nvSpPr>
          <p:cNvPr id="3" name="TextBox 2">
            <a:extLst>
              <a:ext uri="{FF2B5EF4-FFF2-40B4-BE49-F238E27FC236}">
                <a16:creationId xmlns:a16="http://schemas.microsoft.com/office/drawing/2014/main" id="{B2C5C5A9-235A-284A-B0E2-C83D0CF61B77}"/>
              </a:ext>
            </a:extLst>
          </p:cNvPr>
          <p:cNvSpPr txBox="1"/>
          <p:nvPr/>
        </p:nvSpPr>
        <p:spPr>
          <a:xfrm>
            <a:off x="1021969" y="1872769"/>
            <a:ext cx="3221801" cy="2308324"/>
          </a:xfrm>
          <a:prstGeom prst="rect">
            <a:avLst/>
          </a:prstGeom>
          <a:noFill/>
        </p:spPr>
        <p:txBody>
          <a:bodyPr wrap="square" rtlCol="0">
            <a:spAutoFit/>
          </a:bodyPr>
          <a:lstStyle/>
          <a:p>
            <a:r>
              <a:rPr lang="en-US" i="1" dirty="0">
                <a:solidFill>
                  <a:schemeClr val="tx1">
                    <a:lumMod val="50000"/>
                    <a:lumOff val="50000"/>
                  </a:schemeClr>
                </a:solidFill>
              </a:rPr>
              <a:t>‘The greatest lessons in life, if we would but stoop and humble ourselves, we would learn not from the grown-up learned men, but from the so-called ignorant children.’ – Mahatma Gandhi</a:t>
            </a:r>
          </a:p>
          <a:p>
            <a:br>
              <a:rPr lang="en-US" i="1" dirty="0"/>
            </a:br>
            <a:endParaRPr lang="en-CO" i="1" dirty="0"/>
          </a:p>
        </p:txBody>
      </p:sp>
    </p:spTree>
    <p:extLst>
      <p:ext uri="{BB962C8B-B14F-4D97-AF65-F5344CB8AC3E}">
        <p14:creationId xmlns:p14="http://schemas.microsoft.com/office/powerpoint/2010/main" val="846427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person, indoor, person, holding&#10;&#10;Description automatically generated">
            <a:extLst>
              <a:ext uri="{FF2B5EF4-FFF2-40B4-BE49-F238E27FC236}">
                <a16:creationId xmlns:a16="http://schemas.microsoft.com/office/drawing/2014/main" id="{7CCDCF69-AB30-F64A-A861-417E27CB16B3}"/>
              </a:ext>
            </a:extLst>
          </p:cNvPr>
          <p:cNvPicPr>
            <a:picLocks noChangeAspect="1"/>
          </p:cNvPicPr>
          <p:nvPr/>
        </p:nvPicPr>
        <p:blipFill rotWithShape="1">
          <a:blip r:embed="rId2">
            <a:alphaModFix/>
          </a:blip>
          <a:srcRect l="23242" r="14240" b="-2"/>
          <a:stretch/>
        </p:blipFill>
        <p:spPr>
          <a:xfrm>
            <a:off x="-305" y="-1"/>
            <a:ext cx="6423053" cy="6858001"/>
          </a:xfrm>
          <a:prstGeom prst="rect">
            <a:avLst/>
          </a:prstGeom>
        </p:spPr>
      </p:pic>
      <p:pic>
        <p:nvPicPr>
          <p:cNvPr id="18" name="Picture 17">
            <a:extLst>
              <a:ext uri="{FF2B5EF4-FFF2-40B4-BE49-F238E27FC236}">
                <a16:creationId xmlns:a16="http://schemas.microsoft.com/office/drawing/2014/main" id="{24F266AD-725B-4A9D-B448-4C000F95C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F15FCAD8-D13B-724D-8EE8-5EE5B0660186}"/>
              </a:ext>
            </a:extLst>
          </p:cNvPr>
          <p:cNvSpPr>
            <a:spLocks noGrp="1"/>
          </p:cNvSpPr>
          <p:nvPr>
            <p:ph type="title" idx="4294967295"/>
          </p:nvPr>
        </p:nvSpPr>
        <p:spPr>
          <a:xfrm>
            <a:off x="6422748" y="1918010"/>
            <a:ext cx="5159239" cy="3713356"/>
          </a:xfrm>
        </p:spPr>
        <p:txBody>
          <a:bodyPr vert="horz" lIns="91440" tIns="45720" rIns="91440" bIns="45720" rtlCol="0" anchor="t">
            <a:normAutofit fontScale="90000"/>
          </a:bodyPr>
          <a:lstStyle/>
          <a:p>
            <a:r>
              <a:rPr lang="en-US" sz="2800" b="1" i="1" dirty="0">
                <a:solidFill>
                  <a:srgbClr val="000000"/>
                </a:solidFill>
              </a:rPr>
              <a:t>Article 12, UNCRC: </a:t>
            </a:r>
            <a:r>
              <a:rPr lang="en-US" sz="2800" i="1" dirty="0">
                <a:solidFill>
                  <a:srgbClr val="000000"/>
                </a:solidFill>
              </a:rPr>
              <a:t>State parties shall </a:t>
            </a:r>
            <a:r>
              <a:rPr lang="en-US" sz="2800" i="1" u="sng" dirty="0">
                <a:solidFill>
                  <a:srgbClr val="000000"/>
                </a:solidFill>
              </a:rPr>
              <a:t>assure</a:t>
            </a:r>
            <a:r>
              <a:rPr lang="en-US" sz="2800" i="1" dirty="0">
                <a:solidFill>
                  <a:srgbClr val="000000"/>
                </a:solidFill>
              </a:rPr>
              <a:t> to the child who is </a:t>
            </a:r>
            <a:r>
              <a:rPr lang="en-US" sz="2800" i="1" u="sng" dirty="0">
                <a:solidFill>
                  <a:srgbClr val="000000"/>
                </a:solidFill>
              </a:rPr>
              <a:t>capable</a:t>
            </a:r>
            <a:r>
              <a:rPr lang="en-US" sz="2800" i="1" dirty="0">
                <a:solidFill>
                  <a:srgbClr val="000000"/>
                </a:solidFill>
              </a:rPr>
              <a:t> of forming his or her own views the right to express those views </a:t>
            </a:r>
            <a:r>
              <a:rPr lang="en-US" sz="2800" i="1" u="sng" dirty="0">
                <a:solidFill>
                  <a:srgbClr val="000000"/>
                </a:solidFill>
              </a:rPr>
              <a:t>freely</a:t>
            </a:r>
            <a:r>
              <a:rPr lang="en-US" sz="2800" i="1" dirty="0">
                <a:solidFill>
                  <a:srgbClr val="000000"/>
                </a:solidFill>
              </a:rPr>
              <a:t> in </a:t>
            </a:r>
            <a:r>
              <a:rPr lang="en-US" sz="2800" i="1" u="sng" dirty="0">
                <a:solidFill>
                  <a:srgbClr val="000000"/>
                </a:solidFill>
              </a:rPr>
              <a:t>all matters affecting the child</a:t>
            </a:r>
            <a:r>
              <a:rPr lang="en-US" sz="2800" i="1" dirty="0">
                <a:solidFill>
                  <a:srgbClr val="000000"/>
                </a:solidFill>
              </a:rPr>
              <a:t>, the views of the child being given </a:t>
            </a:r>
            <a:r>
              <a:rPr lang="en-US" sz="2800" i="1" u="sng" dirty="0">
                <a:solidFill>
                  <a:srgbClr val="000000"/>
                </a:solidFill>
              </a:rPr>
              <a:t>due weight</a:t>
            </a:r>
            <a:r>
              <a:rPr lang="en-US" sz="2800" i="1" dirty="0">
                <a:solidFill>
                  <a:srgbClr val="000000"/>
                </a:solidFill>
              </a:rPr>
              <a:t> in </a:t>
            </a:r>
            <a:r>
              <a:rPr lang="en-US" sz="2800" i="1" u="sng" dirty="0">
                <a:solidFill>
                  <a:srgbClr val="000000"/>
                </a:solidFill>
              </a:rPr>
              <a:t>accordance with the age and maturity</a:t>
            </a:r>
            <a:r>
              <a:rPr lang="en-US" sz="2800" i="1" dirty="0">
                <a:solidFill>
                  <a:srgbClr val="000000"/>
                </a:solidFill>
              </a:rPr>
              <a:t> of the child.</a:t>
            </a:r>
            <a:br>
              <a:rPr lang="en-US" sz="2800" i="1" dirty="0">
                <a:solidFill>
                  <a:srgbClr val="000000"/>
                </a:solidFill>
              </a:rPr>
            </a:br>
            <a:endParaRPr lang="en-US" sz="2800" dirty="0">
              <a:solidFill>
                <a:srgbClr val="000000"/>
              </a:solidFill>
            </a:endParaRPr>
          </a:p>
        </p:txBody>
      </p:sp>
      <p:sp>
        <p:nvSpPr>
          <p:cNvPr id="5" name="Date Placeholder 4">
            <a:extLst>
              <a:ext uri="{FF2B5EF4-FFF2-40B4-BE49-F238E27FC236}">
                <a16:creationId xmlns:a16="http://schemas.microsoft.com/office/drawing/2014/main" id="{F2A92600-2DC9-A447-96CA-A1B63F0D2226}"/>
              </a:ext>
            </a:extLst>
          </p:cNvPr>
          <p:cNvSpPr>
            <a:spLocks noGrp="1"/>
          </p:cNvSpPr>
          <p:nvPr>
            <p:ph type="dt" sz="half" idx="10"/>
          </p:nvPr>
        </p:nvSpPr>
        <p:spPr>
          <a:xfrm>
            <a:off x="5376318" y="6512676"/>
            <a:ext cx="1046430" cy="314067"/>
          </a:xfrm>
        </p:spPr>
        <p:txBody>
          <a:bodyPr vert="horz" lIns="91440" tIns="45720" rIns="91440" bIns="45720" rtlCol="0" anchor="ctr">
            <a:normAutofit/>
          </a:bodyPr>
          <a:lstStyle/>
          <a:p>
            <a:pPr>
              <a:spcAft>
                <a:spcPts val="600"/>
              </a:spcAft>
              <a:defRPr/>
            </a:pPr>
            <a:r>
              <a:rPr lang="en-US" sz="1100">
                <a:solidFill>
                  <a:srgbClr val="898989"/>
                </a:solidFill>
                <a:latin typeface="Calibri" panose="020F0502020204030204"/>
              </a:rPr>
              <a:t>08/12/20</a:t>
            </a:r>
          </a:p>
        </p:txBody>
      </p:sp>
      <p:sp>
        <p:nvSpPr>
          <p:cNvPr id="6" name="Footer Placeholder 5">
            <a:extLst>
              <a:ext uri="{FF2B5EF4-FFF2-40B4-BE49-F238E27FC236}">
                <a16:creationId xmlns:a16="http://schemas.microsoft.com/office/drawing/2014/main" id="{1E5365D4-743C-504A-A7EA-44411BF2FDD2}"/>
              </a:ext>
            </a:extLst>
          </p:cNvPr>
          <p:cNvSpPr>
            <a:spLocks noGrp="1"/>
          </p:cNvSpPr>
          <p:nvPr>
            <p:ph type="ftr" sz="quarter" idx="11"/>
          </p:nvPr>
        </p:nvSpPr>
        <p:spPr>
          <a:xfrm>
            <a:off x="8649743" y="6512676"/>
            <a:ext cx="3541952" cy="314067"/>
          </a:xfrm>
        </p:spPr>
        <p:txBody>
          <a:bodyPr vert="horz" lIns="91440" tIns="45720" rIns="91440" bIns="45720" rtlCol="0" anchor="ctr">
            <a:normAutofit/>
          </a:bodyPr>
          <a:lstStyle/>
          <a:p>
            <a:pPr algn="r">
              <a:spcAft>
                <a:spcPts val="600"/>
              </a:spcAft>
              <a:defRPr/>
            </a:pPr>
            <a:r>
              <a:rPr lang="en-US" sz="1100" kern="1200" dirty="0">
                <a:solidFill>
                  <a:srgbClr val="898989"/>
                </a:solidFill>
                <a:latin typeface="Calibri" panose="020F0502020204030204"/>
                <a:ea typeface="+mn-ea"/>
                <a:cs typeface="+mn-cs"/>
              </a:rPr>
              <a:t>Every child deserves a voice, a platform, and a champion! </a:t>
            </a:r>
          </a:p>
        </p:txBody>
      </p:sp>
    </p:spTree>
    <p:extLst>
      <p:ext uri="{BB962C8B-B14F-4D97-AF65-F5344CB8AC3E}">
        <p14:creationId xmlns:p14="http://schemas.microsoft.com/office/powerpoint/2010/main" val="2455656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Date Placeholder 1">
            <a:extLst>
              <a:ext uri="{FF2B5EF4-FFF2-40B4-BE49-F238E27FC236}">
                <a16:creationId xmlns:a16="http://schemas.microsoft.com/office/drawing/2014/main" id="{992C6430-364D-4041-B3BB-A1EADDC98121}"/>
              </a:ext>
            </a:extLst>
          </p:cNvPr>
          <p:cNvSpPr>
            <a:spLocks noGrp="1"/>
          </p:cNvSpPr>
          <p:nvPr>
            <p:ph type="dt" sz="half" idx="10"/>
          </p:nvPr>
        </p:nvSpPr>
        <p:spPr>
          <a:xfrm>
            <a:off x="838200" y="6356350"/>
            <a:ext cx="2743200" cy="365125"/>
          </a:xfrm>
        </p:spPr>
        <p:txBody>
          <a:bodyPr>
            <a:normAutofit/>
          </a:bodyPr>
          <a:lstStyle/>
          <a:p>
            <a:pPr>
              <a:spcAft>
                <a:spcPts val="600"/>
              </a:spcAft>
            </a:pPr>
            <a:r>
              <a:rPr lang="en-US"/>
              <a:t>08/12/20</a:t>
            </a:r>
            <a:endParaRPr lang="en-CO"/>
          </a:p>
        </p:txBody>
      </p:sp>
      <p:sp>
        <p:nvSpPr>
          <p:cNvPr id="3" name="Footer Placeholder 2">
            <a:extLst>
              <a:ext uri="{FF2B5EF4-FFF2-40B4-BE49-F238E27FC236}">
                <a16:creationId xmlns:a16="http://schemas.microsoft.com/office/drawing/2014/main" id="{6D805864-5880-2C45-A8B8-ED452A20FBB5}"/>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chemeClr val="bg1"/>
                </a:solidFill>
              </a:rPr>
              <a:t>Every child deserves a voice, a platform, and a champion! </a:t>
            </a:r>
            <a:endParaRPr lang="en-CO">
              <a:solidFill>
                <a:schemeClr val="bg1"/>
              </a:solidFill>
            </a:endParaRPr>
          </a:p>
        </p:txBody>
      </p:sp>
      <p:graphicFrame>
        <p:nvGraphicFramePr>
          <p:cNvPr id="4" name="Marcador de contenido 12">
            <a:extLst>
              <a:ext uri="{FF2B5EF4-FFF2-40B4-BE49-F238E27FC236}">
                <a16:creationId xmlns:a16="http://schemas.microsoft.com/office/drawing/2014/main" id="{EFEB3BE9-FA34-2D42-8BAA-61704BAFEFDE}"/>
              </a:ext>
            </a:extLst>
          </p:cNvPr>
          <p:cNvGraphicFramePr>
            <a:graphicFrameLocks/>
          </p:cNvGraphicFramePr>
          <p:nvPr>
            <p:extLst>
              <p:ext uri="{D42A27DB-BD31-4B8C-83A1-F6EECF244321}">
                <p14:modId xmlns:p14="http://schemas.microsoft.com/office/powerpoint/2010/main" val="531723741"/>
              </p:ext>
            </p:extLst>
          </p:nvPr>
        </p:nvGraphicFramePr>
        <p:xfrm>
          <a:off x="1981200" y="9906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2974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le 1">
            <a:extLst>
              <a:ext uri="{FF2B5EF4-FFF2-40B4-BE49-F238E27FC236}">
                <a16:creationId xmlns:a16="http://schemas.microsoft.com/office/drawing/2014/main" id="{A6C2E96E-02A5-9F4A-8567-E98E54EC894C}"/>
              </a:ext>
            </a:extLst>
          </p:cNvPr>
          <p:cNvSpPr>
            <a:spLocks noGrp="1"/>
          </p:cNvSpPr>
          <p:nvPr>
            <p:ph type="title"/>
          </p:nvPr>
        </p:nvSpPr>
        <p:spPr>
          <a:xfrm>
            <a:off x="753925" y="2076450"/>
            <a:ext cx="10684151" cy="1345134"/>
          </a:xfrm>
        </p:spPr>
        <p:txBody>
          <a:bodyPr vert="horz" lIns="91440" tIns="45720" rIns="91440" bIns="45720" rtlCol="0" anchor="ctr">
            <a:normAutofit/>
          </a:bodyPr>
          <a:lstStyle/>
          <a:p>
            <a:pPr algn="ctr"/>
            <a:r>
              <a:rPr lang="en-US" sz="5600" b="1" kern="1200" dirty="0">
                <a:solidFill>
                  <a:srgbClr val="FFFFFF"/>
                </a:solidFill>
                <a:latin typeface="+mj-lt"/>
                <a:ea typeface="+mj-ea"/>
                <a:cs typeface="+mj-cs"/>
              </a:rPr>
              <a:t>Why does participation matter?</a:t>
            </a:r>
          </a:p>
        </p:txBody>
      </p:sp>
      <p:sp>
        <p:nvSpPr>
          <p:cNvPr id="6" name="Date Placeholder 5">
            <a:extLst>
              <a:ext uri="{FF2B5EF4-FFF2-40B4-BE49-F238E27FC236}">
                <a16:creationId xmlns:a16="http://schemas.microsoft.com/office/drawing/2014/main" id="{A98E5557-1512-194A-BC31-C8DDAEAC986E}"/>
              </a:ext>
            </a:extLst>
          </p:cNvPr>
          <p:cNvSpPr>
            <a:spLocks noGrp="1"/>
          </p:cNvSpPr>
          <p:nvPr>
            <p:ph type="dt" sz="half" idx="10"/>
          </p:nvPr>
        </p:nvSpPr>
        <p:spPr>
          <a:xfrm>
            <a:off x="135673" y="6367656"/>
            <a:ext cx="2743200" cy="365125"/>
          </a:xfrm>
        </p:spPr>
        <p:txBody>
          <a:bodyPr/>
          <a:lstStyle/>
          <a:p>
            <a:r>
              <a:rPr lang="en-US" dirty="0"/>
              <a:t>08/12/20</a:t>
            </a:r>
            <a:endParaRPr lang="en-CO" dirty="0"/>
          </a:p>
        </p:txBody>
      </p:sp>
      <p:sp>
        <p:nvSpPr>
          <p:cNvPr id="13" name="Footer Placeholder 12">
            <a:extLst>
              <a:ext uri="{FF2B5EF4-FFF2-40B4-BE49-F238E27FC236}">
                <a16:creationId xmlns:a16="http://schemas.microsoft.com/office/drawing/2014/main" id="{4203B067-391C-8442-AD08-3FCBF2BC17E7}"/>
              </a:ext>
            </a:extLst>
          </p:cNvPr>
          <p:cNvSpPr>
            <a:spLocks noGrp="1"/>
          </p:cNvSpPr>
          <p:nvPr>
            <p:ph type="ftr" sz="quarter" idx="11"/>
          </p:nvPr>
        </p:nvSpPr>
        <p:spPr>
          <a:xfrm>
            <a:off x="8164551" y="6367656"/>
            <a:ext cx="4114800" cy="365125"/>
          </a:xfrm>
        </p:spPr>
        <p:txBody>
          <a:bodyPr/>
          <a:lstStyle/>
          <a:p>
            <a:r>
              <a:rPr lang="en-US" dirty="0"/>
              <a:t>Every child deserves a voice, a platform, and a champion! </a:t>
            </a:r>
            <a:endParaRPr lang="en-CO" dirty="0"/>
          </a:p>
        </p:txBody>
      </p:sp>
    </p:spTree>
    <p:extLst>
      <p:ext uri="{BB962C8B-B14F-4D97-AF65-F5344CB8AC3E}">
        <p14:creationId xmlns:p14="http://schemas.microsoft.com/office/powerpoint/2010/main" val="1347516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80FD8CC4-D5BC-0A46-8193-680C9CB19DCA}"/>
              </a:ext>
            </a:extLst>
          </p:cNvPr>
          <p:cNvSpPr>
            <a:spLocks noGrp="1"/>
          </p:cNvSpPr>
          <p:nvPr>
            <p:ph type="dt" sz="half" idx="10"/>
          </p:nvPr>
        </p:nvSpPr>
        <p:spPr>
          <a:xfrm>
            <a:off x="138112" y="6492874"/>
            <a:ext cx="2743200" cy="365125"/>
          </a:xfrm>
        </p:spPr>
        <p:txBody>
          <a:bodyPr vert="horz" lIns="91440" tIns="45720" rIns="91440" bIns="45720" rtlCol="0" anchor="ctr">
            <a:normAutofit/>
          </a:bodyPr>
          <a:lstStyle/>
          <a:p>
            <a:pPr>
              <a:spcAft>
                <a:spcPts val="600"/>
              </a:spcAft>
            </a:pPr>
            <a:r>
              <a:rPr lang="en-US" dirty="0"/>
              <a:t>08/12/20</a:t>
            </a:r>
          </a:p>
        </p:txBody>
      </p:sp>
      <p:sp>
        <p:nvSpPr>
          <p:cNvPr id="6" name="Footer Placeholder 5">
            <a:extLst>
              <a:ext uri="{FF2B5EF4-FFF2-40B4-BE49-F238E27FC236}">
                <a16:creationId xmlns:a16="http://schemas.microsoft.com/office/drawing/2014/main" id="{3442D059-9E6B-D548-A176-0C75109BE581}"/>
              </a:ext>
            </a:extLst>
          </p:cNvPr>
          <p:cNvSpPr>
            <a:spLocks noGrp="1"/>
          </p:cNvSpPr>
          <p:nvPr>
            <p:ph type="ftr" sz="quarter" idx="11"/>
          </p:nvPr>
        </p:nvSpPr>
        <p:spPr>
          <a:xfrm>
            <a:off x="8074151" y="6492875"/>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Every child deserves a voice, a platform, and a champion! </a:t>
            </a:r>
          </a:p>
        </p:txBody>
      </p:sp>
      <p:graphicFrame>
        <p:nvGraphicFramePr>
          <p:cNvPr id="4" name="Marcador de contenido 5">
            <a:extLst>
              <a:ext uri="{FF2B5EF4-FFF2-40B4-BE49-F238E27FC236}">
                <a16:creationId xmlns:a16="http://schemas.microsoft.com/office/drawing/2014/main" id="{C4928A55-067D-6A49-A577-227719A0A4DA}"/>
              </a:ext>
            </a:extLst>
          </p:cNvPr>
          <p:cNvGraphicFramePr>
            <a:graphicFrameLocks/>
          </p:cNvGraphicFramePr>
          <p:nvPr>
            <p:extLst>
              <p:ext uri="{D42A27DB-BD31-4B8C-83A1-F6EECF244321}">
                <p14:modId xmlns:p14="http://schemas.microsoft.com/office/powerpoint/2010/main" val="2375470826"/>
              </p:ext>
            </p:extLst>
          </p:nvPr>
        </p:nvGraphicFramePr>
        <p:xfrm>
          <a:off x="836675" y="1252728"/>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1649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le 1">
            <a:extLst>
              <a:ext uri="{FF2B5EF4-FFF2-40B4-BE49-F238E27FC236}">
                <a16:creationId xmlns:a16="http://schemas.microsoft.com/office/drawing/2014/main" id="{A6C2E96E-02A5-9F4A-8567-E98E54EC894C}"/>
              </a:ext>
            </a:extLst>
          </p:cNvPr>
          <p:cNvSpPr>
            <a:spLocks noGrp="1"/>
          </p:cNvSpPr>
          <p:nvPr>
            <p:ph type="title"/>
          </p:nvPr>
        </p:nvSpPr>
        <p:spPr>
          <a:xfrm>
            <a:off x="753925" y="2076450"/>
            <a:ext cx="10684151" cy="1345134"/>
          </a:xfrm>
        </p:spPr>
        <p:txBody>
          <a:bodyPr vert="horz" lIns="91440" tIns="45720" rIns="91440" bIns="45720" rtlCol="0" anchor="ctr">
            <a:normAutofit/>
          </a:bodyPr>
          <a:lstStyle/>
          <a:p>
            <a:pPr algn="ctr"/>
            <a:r>
              <a:rPr lang="en-US" sz="5600" b="1" kern="1200" dirty="0">
                <a:solidFill>
                  <a:srgbClr val="FFFFFF"/>
                </a:solidFill>
                <a:latin typeface="+mj-lt"/>
                <a:ea typeface="+mj-ea"/>
                <a:cs typeface="+mj-cs"/>
              </a:rPr>
              <a:t>Defining meaningful participation</a:t>
            </a:r>
          </a:p>
        </p:txBody>
      </p:sp>
      <p:sp>
        <p:nvSpPr>
          <p:cNvPr id="3" name="Date Placeholder 2">
            <a:extLst>
              <a:ext uri="{FF2B5EF4-FFF2-40B4-BE49-F238E27FC236}">
                <a16:creationId xmlns:a16="http://schemas.microsoft.com/office/drawing/2014/main" id="{F36C6761-21F4-5B46-B21C-277F783044E2}"/>
              </a:ext>
            </a:extLst>
          </p:cNvPr>
          <p:cNvSpPr>
            <a:spLocks noGrp="1"/>
          </p:cNvSpPr>
          <p:nvPr>
            <p:ph type="dt" sz="half" idx="10"/>
          </p:nvPr>
        </p:nvSpPr>
        <p:spPr>
          <a:xfrm>
            <a:off x="135673" y="6492875"/>
            <a:ext cx="2743200" cy="365125"/>
          </a:xfrm>
        </p:spPr>
        <p:txBody>
          <a:bodyPr/>
          <a:lstStyle/>
          <a:p>
            <a:r>
              <a:rPr lang="en-US"/>
              <a:t>08/12/20</a:t>
            </a:r>
            <a:endParaRPr lang="en-CO"/>
          </a:p>
        </p:txBody>
      </p:sp>
      <p:sp>
        <p:nvSpPr>
          <p:cNvPr id="4" name="Footer Placeholder 3">
            <a:extLst>
              <a:ext uri="{FF2B5EF4-FFF2-40B4-BE49-F238E27FC236}">
                <a16:creationId xmlns:a16="http://schemas.microsoft.com/office/drawing/2014/main" id="{A9521026-A772-BF43-9F59-283AEA2AF0AC}"/>
              </a:ext>
            </a:extLst>
          </p:cNvPr>
          <p:cNvSpPr>
            <a:spLocks noGrp="1"/>
          </p:cNvSpPr>
          <p:nvPr>
            <p:ph type="ftr" sz="quarter" idx="11"/>
          </p:nvPr>
        </p:nvSpPr>
        <p:spPr>
          <a:xfrm>
            <a:off x="8212873" y="6492874"/>
            <a:ext cx="4114800" cy="365125"/>
          </a:xfrm>
        </p:spPr>
        <p:txBody>
          <a:bodyPr/>
          <a:lstStyle/>
          <a:p>
            <a:r>
              <a:rPr lang="en-US"/>
              <a:t>Every child deserves a voice, a platform, and a champion! </a:t>
            </a:r>
            <a:endParaRPr lang="en-CO"/>
          </a:p>
        </p:txBody>
      </p:sp>
    </p:spTree>
    <p:extLst>
      <p:ext uri="{BB962C8B-B14F-4D97-AF65-F5344CB8AC3E}">
        <p14:creationId xmlns:p14="http://schemas.microsoft.com/office/powerpoint/2010/main" val="3159419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2722D51-44DF-8E40-84B0-EBD6C471E166}"/>
              </a:ext>
            </a:extLst>
          </p:cNvPr>
          <p:cNvSpPr>
            <a:spLocks noGrp="1"/>
          </p:cNvSpPr>
          <p:nvPr>
            <p:ph type="body" idx="1"/>
          </p:nvPr>
        </p:nvSpPr>
        <p:spPr>
          <a:xfrm>
            <a:off x="839787" y="456107"/>
            <a:ext cx="5157787" cy="823912"/>
          </a:xfrm>
        </p:spPr>
        <p:txBody>
          <a:bodyPr/>
          <a:lstStyle/>
          <a:p>
            <a:pPr algn="ctr"/>
            <a:r>
              <a:rPr lang="en-CO" dirty="0">
                <a:solidFill>
                  <a:schemeClr val="tx1">
                    <a:lumMod val="50000"/>
                    <a:lumOff val="50000"/>
                  </a:schemeClr>
                </a:solidFill>
                <a:latin typeface="+mj-lt"/>
              </a:rPr>
              <a:t>Roger Hart (1992)</a:t>
            </a:r>
          </a:p>
        </p:txBody>
      </p:sp>
      <p:pic>
        <p:nvPicPr>
          <p:cNvPr id="10" name="Imagen 3">
            <a:extLst>
              <a:ext uri="{FF2B5EF4-FFF2-40B4-BE49-F238E27FC236}">
                <a16:creationId xmlns:a16="http://schemas.microsoft.com/office/drawing/2014/main" id="{33BCE402-D903-7B4F-B936-B4A1E3EB6AEF}"/>
              </a:ext>
            </a:extLst>
          </p:cNvPr>
          <p:cNvPicPr>
            <a:picLocks noGrp="1" noChangeAspect="1"/>
          </p:cNvPicPr>
          <p:nvPr>
            <p:ph sz="half" idx="2"/>
          </p:nvPr>
        </p:nvPicPr>
        <p:blipFill>
          <a:blip r:embed="rId2"/>
          <a:stretch>
            <a:fillRect/>
          </a:stretch>
        </p:blipFill>
        <p:spPr>
          <a:xfrm>
            <a:off x="179386" y="1554488"/>
            <a:ext cx="4921251" cy="4962320"/>
          </a:xfrm>
          <a:prstGeom prst="rect">
            <a:avLst/>
          </a:prstGeom>
        </p:spPr>
      </p:pic>
      <p:sp>
        <p:nvSpPr>
          <p:cNvPr id="16" name="Text Placeholder 15">
            <a:extLst>
              <a:ext uri="{FF2B5EF4-FFF2-40B4-BE49-F238E27FC236}">
                <a16:creationId xmlns:a16="http://schemas.microsoft.com/office/drawing/2014/main" id="{30828E24-9989-324E-8D05-0C3C2B8ADB63}"/>
              </a:ext>
            </a:extLst>
          </p:cNvPr>
          <p:cNvSpPr>
            <a:spLocks noGrp="1"/>
          </p:cNvSpPr>
          <p:nvPr>
            <p:ph type="body" sz="quarter" idx="3"/>
          </p:nvPr>
        </p:nvSpPr>
        <p:spPr>
          <a:xfrm>
            <a:off x="6169025" y="456107"/>
            <a:ext cx="5183188" cy="823912"/>
          </a:xfrm>
        </p:spPr>
        <p:txBody>
          <a:bodyPr vert="horz" lIns="91440" tIns="45720" rIns="91440" bIns="45720" rtlCol="0" anchor="b">
            <a:normAutofit/>
          </a:bodyPr>
          <a:lstStyle/>
          <a:p>
            <a:pPr algn="ctr"/>
            <a:r>
              <a:rPr lang="en-CO" dirty="0">
                <a:solidFill>
                  <a:schemeClr val="tx1">
                    <a:lumMod val="50000"/>
                    <a:lumOff val="50000"/>
                  </a:schemeClr>
                </a:solidFill>
                <a:latin typeface="+mj-lt"/>
              </a:rPr>
              <a:t>Laura Lundy (2007)</a:t>
            </a:r>
          </a:p>
        </p:txBody>
      </p:sp>
      <p:pic>
        <p:nvPicPr>
          <p:cNvPr id="12" name="Content Placeholder 11" descr="Diagram&#10;&#10;Description automatically generated">
            <a:extLst>
              <a:ext uri="{FF2B5EF4-FFF2-40B4-BE49-F238E27FC236}">
                <a16:creationId xmlns:a16="http://schemas.microsoft.com/office/drawing/2014/main" id="{3E0DAD1E-4B26-464B-AC55-CF5161FF0B66}"/>
              </a:ext>
            </a:extLst>
          </p:cNvPr>
          <p:cNvPicPr>
            <a:picLocks noGrp="1" noChangeAspect="1"/>
          </p:cNvPicPr>
          <p:nvPr>
            <p:ph sz="quarter" idx="4"/>
          </p:nvPr>
        </p:nvPicPr>
        <p:blipFill rotWithShape="1">
          <a:blip r:embed="rId3"/>
          <a:srcRect b="1033"/>
          <a:stretch/>
        </p:blipFill>
        <p:spPr>
          <a:xfrm>
            <a:off x="5741056" y="1740653"/>
            <a:ext cx="5996920" cy="4060072"/>
          </a:xfrm>
        </p:spPr>
      </p:pic>
      <p:sp>
        <p:nvSpPr>
          <p:cNvPr id="13" name="TextBox 12">
            <a:extLst>
              <a:ext uri="{FF2B5EF4-FFF2-40B4-BE49-F238E27FC236}">
                <a16:creationId xmlns:a16="http://schemas.microsoft.com/office/drawing/2014/main" id="{752A4393-70EB-1C4B-964B-027980380801}"/>
              </a:ext>
            </a:extLst>
          </p:cNvPr>
          <p:cNvSpPr txBox="1"/>
          <p:nvPr/>
        </p:nvSpPr>
        <p:spPr>
          <a:xfrm>
            <a:off x="601197" y="6323468"/>
            <a:ext cx="2200275" cy="215444"/>
          </a:xfrm>
          <a:prstGeom prst="rect">
            <a:avLst/>
          </a:prstGeom>
          <a:noFill/>
        </p:spPr>
        <p:txBody>
          <a:bodyPr wrap="square" rtlCol="0">
            <a:spAutoFit/>
          </a:bodyPr>
          <a:lstStyle/>
          <a:p>
            <a:r>
              <a:rPr lang="en-CO" sz="800" dirty="0">
                <a:solidFill>
                  <a:schemeClr val="tx1">
                    <a:lumMod val="50000"/>
                    <a:lumOff val="50000"/>
                  </a:schemeClr>
                </a:solidFill>
                <a:latin typeface="Arial" panose="020B0604020202020204" pitchFamily="34" charset="0"/>
                <a:cs typeface="Arial" panose="020B0604020202020204" pitchFamily="34" charset="0"/>
              </a:rPr>
              <a:t>(Hart, 1992) </a:t>
            </a:r>
          </a:p>
        </p:txBody>
      </p:sp>
      <p:sp>
        <p:nvSpPr>
          <p:cNvPr id="17" name="Date Placeholder 16">
            <a:extLst>
              <a:ext uri="{FF2B5EF4-FFF2-40B4-BE49-F238E27FC236}">
                <a16:creationId xmlns:a16="http://schemas.microsoft.com/office/drawing/2014/main" id="{C59D85BB-EAFA-8744-B530-F9433C0C4F3A}"/>
              </a:ext>
            </a:extLst>
          </p:cNvPr>
          <p:cNvSpPr>
            <a:spLocks noGrp="1"/>
          </p:cNvSpPr>
          <p:nvPr>
            <p:ph type="dt" sz="half" idx="10"/>
          </p:nvPr>
        </p:nvSpPr>
        <p:spPr>
          <a:xfrm>
            <a:off x="58272" y="6479013"/>
            <a:ext cx="2743200" cy="365125"/>
          </a:xfrm>
        </p:spPr>
        <p:txBody>
          <a:bodyPr/>
          <a:lstStyle/>
          <a:p>
            <a:r>
              <a:rPr lang="en-US" dirty="0"/>
              <a:t>08/12/20</a:t>
            </a:r>
            <a:endParaRPr lang="en-CO" dirty="0"/>
          </a:p>
        </p:txBody>
      </p:sp>
      <p:sp>
        <p:nvSpPr>
          <p:cNvPr id="18" name="Footer Placeholder 17">
            <a:extLst>
              <a:ext uri="{FF2B5EF4-FFF2-40B4-BE49-F238E27FC236}">
                <a16:creationId xmlns:a16="http://schemas.microsoft.com/office/drawing/2014/main" id="{FC769988-280D-C340-8959-46A02C087154}"/>
              </a:ext>
            </a:extLst>
          </p:cNvPr>
          <p:cNvSpPr>
            <a:spLocks noGrp="1"/>
          </p:cNvSpPr>
          <p:nvPr>
            <p:ph type="ftr" sz="quarter" idx="11"/>
          </p:nvPr>
        </p:nvSpPr>
        <p:spPr>
          <a:xfrm>
            <a:off x="8077200" y="6479013"/>
            <a:ext cx="4114800" cy="365125"/>
          </a:xfrm>
        </p:spPr>
        <p:txBody>
          <a:bodyPr/>
          <a:lstStyle/>
          <a:p>
            <a:r>
              <a:rPr lang="en-US"/>
              <a:t>Every child deserves a voice, a platform, and a champion! </a:t>
            </a:r>
            <a:endParaRPr lang="en-CO"/>
          </a:p>
        </p:txBody>
      </p:sp>
    </p:spTree>
    <p:extLst>
      <p:ext uri="{BB962C8B-B14F-4D97-AF65-F5344CB8AC3E}">
        <p14:creationId xmlns:p14="http://schemas.microsoft.com/office/powerpoint/2010/main" val="4201304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le 1">
            <a:extLst>
              <a:ext uri="{FF2B5EF4-FFF2-40B4-BE49-F238E27FC236}">
                <a16:creationId xmlns:a16="http://schemas.microsoft.com/office/drawing/2014/main" id="{A6C2E96E-02A5-9F4A-8567-E98E54EC894C}"/>
              </a:ext>
            </a:extLst>
          </p:cNvPr>
          <p:cNvSpPr>
            <a:spLocks noGrp="1"/>
          </p:cNvSpPr>
          <p:nvPr>
            <p:ph type="title"/>
          </p:nvPr>
        </p:nvSpPr>
        <p:spPr>
          <a:xfrm>
            <a:off x="753925" y="2076450"/>
            <a:ext cx="10684151" cy="1345134"/>
          </a:xfrm>
        </p:spPr>
        <p:txBody>
          <a:bodyPr vert="horz" lIns="91440" tIns="45720" rIns="91440" bIns="45720" rtlCol="0" anchor="ctr">
            <a:normAutofit/>
          </a:bodyPr>
          <a:lstStyle/>
          <a:p>
            <a:pPr algn="ctr"/>
            <a:r>
              <a:rPr lang="en-US" sz="5600" b="1" kern="1200" dirty="0">
                <a:solidFill>
                  <a:srgbClr val="FFFFFF"/>
                </a:solidFill>
                <a:latin typeface="+mj-lt"/>
                <a:ea typeface="+mj-ea"/>
                <a:cs typeface="+mj-cs"/>
              </a:rPr>
              <a:t>Types of participation</a:t>
            </a:r>
          </a:p>
        </p:txBody>
      </p:sp>
      <p:sp>
        <p:nvSpPr>
          <p:cNvPr id="3" name="Date Placeholder 2">
            <a:extLst>
              <a:ext uri="{FF2B5EF4-FFF2-40B4-BE49-F238E27FC236}">
                <a16:creationId xmlns:a16="http://schemas.microsoft.com/office/drawing/2014/main" id="{F36C6761-21F4-5B46-B21C-277F783044E2}"/>
              </a:ext>
            </a:extLst>
          </p:cNvPr>
          <p:cNvSpPr>
            <a:spLocks noGrp="1"/>
          </p:cNvSpPr>
          <p:nvPr>
            <p:ph type="dt" sz="half" idx="10"/>
          </p:nvPr>
        </p:nvSpPr>
        <p:spPr>
          <a:xfrm>
            <a:off x="135673" y="6492875"/>
            <a:ext cx="2743200" cy="365125"/>
          </a:xfrm>
        </p:spPr>
        <p:txBody>
          <a:bodyPr/>
          <a:lstStyle/>
          <a:p>
            <a:r>
              <a:rPr lang="en-US"/>
              <a:t>08/12/20</a:t>
            </a:r>
            <a:endParaRPr lang="en-CO"/>
          </a:p>
        </p:txBody>
      </p:sp>
      <p:sp>
        <p:nvSpPr>
          <p:cNvPr id="4" name="Footer Placeholder 3">
            <a:extLst>
              <a:ext uri="{FF2B5EF4-FFF2-40B4-BE49-F238E27FC236}">
                <a16:creationId xmlns:a16="http://schemas.microsoft.com/office/drawing/2014/main" id="{A9521026-A772-BF43-9F59-283AEA2AF0AC}"/>
              </a:ext>
            </a:extLst>
          </p:cNvPr>
          <p:cNvSpPr>
            <a:spLocks noGrp="1"/>
          </p:cNvSpPr>
          <p:nvPr>
            <p:ph type="ftr" sz="quarter" idx="11"/>
          </p:nvPr>
        </p:nvSpPr>
        <p:spPr>
          <a:xfrm>
            <a:off x="8212873" y="6492874"/>
            <a:ext cx="4114800" cy="365125"/>
          </a:xfrm>
        </p:spPr>
        <p:txBody>
          <a:bodyPr/>
          <a:lstStyle/>
          <a:p>
            <a:r>
              <a:rPr lang="en-US"/>
              <a:t>Every child deserves a voice, a platform, and a champion! </a:t>
            </a:r>
            <a:endParaRPr lang="en-CO"/>
          </a:p>
        </p:txBody>
      </p:sp>
    </p:spTree>
    <p:extLst>
      <p:ext uri="{BB962C8B-B14F-4D97-AF65-F5344CB8AC3E}">
        <p14:creationId xmlns:p14="http://schemas.microsoft.com/office/powerpoint/2010/main" val="30106832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923</Words>
  <Application>Microsoft Macintosh PowerPoint</Application>
  <PresentationFormat>Widescreen</PresentationFormat>
  <Paragraphs>118</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Every child deserves a voice, a platform, and a champion!</vt:lpstr>
      <vt:lpstr>What is child participation?</vt:lpstr>
      <vt:lpstr>Article 12, UNCRC: State parties shall assure to the child who is capable of forming his or her own views the right to express those views freely in all matters affecting the child, the views of the child being given due weight in accordance with the age and maturity of the child. </vt:lpstr>
      <vt:lpstr>PowerPoint Presentation</vt:lpstr>
      <vt:lpstr>Why does participation matter?</vt:lpstr>
      <vt:lpstr>PowerPoint Presentation</vt:lpstr>
      <vt:lpstr>Defining meaningful participation</vt:lpstr>
      <vt:lpstr>PowerPoint Presentation</vt:lpstr>
      <vt:lpstr>Types of participation</vt:lpstr>
      <vt:lpstr>PowerPoint Presentation</vt:lpstr>
      <vt:lpstr>9 Basic Requirements for Effective and Ethical Participation of Children</vt:lpstr>
      <vt:lpstr>PowerPoint Presentation</vt:lpstr>
      <vt:lpstr>PowerPoint Presentation</vt:lpstr>
      <vt:lpstr>Children’s participation in organizational practice</vt:lpstr>
      <vt:lpstr>PowerPoint Presentation</vt:lpstr>
      <vt:lpstr>Children’s participation in advocacy</vt:lpstr>
      <vt:lpstr>The Spider Tool</vt:lpstr>
      <vt:lpstr>Quality participation of children in advocacy actions and initiatives </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Every child deserves a voice, a platform, and a champion!</dc:title>
  <dc:creator>Ornella Barros Carrasquilla</dc:creator>
  <cp:lastModifiedBy>Ornella Barros Carrasquilla</cp:lastModifiedBy>
  <cp:revision>3</cp:revision>
  <dcterms:created xsi:type="dcterms:W3CDTF">2020-12-08T02:06:15Z</dcterms:created>
  <dcterms:modified xsi:type="dcterms:W3CDTF">2020-12-08T02:12:41Z</dcterms:modified>
</cp:coreProperties>
</file>